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iagrams/data4.xml" ContentType="application/vnd.openxmlformats-officedocument.drawingml.diagramData+xml"/>
  <Override PartName="/ppt/presentation.xml" ContentType="application/vnd.openxmlformats-officedocument.presentationml.presentation.main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  <p:sldMasterId id="2147483679" r:id="rId3"/>
    <p:sldMasterId id="2147483691" r:id="rId4"/>
    <p:sldMasterId id="2147483698" r:id="rId5"/>
  </p:sldMasterIdLst>
  <p:notesMasterIdLst>
    <p:notesMasterId r:id="rId20"/>
  </p:notesMasterIdLst>
  <p:sldIdLst>
    <p:sldId id="256" r:id="rId6"/>
    <p:sldId id="279" r:id="rId7"/>
    <p:sldId id="267" r:id="rId8"/>
    <p:sldId id="275" r:id="rId9"/>
    <p:sldId id="280" r:id="rId10"/>
    <p:sldId id="268" r:id="rId11"/>
    <p:sldId id="269" r:id="rId12"/>
    <p:sldId id="270" r:id="rId13"/>
    <p:sldId id="276" r:id="rId14"/>
    <p:sldId id="281" r:id="rId15"/>
    <p:sldId id="278" r:id="rId16"/>
    <p:sldId id="282" r:id="rId17"/>
    <p:sldId id="283" r:id="rId18"/>
    <p:sldId id="262" r:id="rId19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Johnson" initials="WJ" lastIdx="6" clrIdx="0">
    <p:extLst>
      <p:ext uri="{19B8F6BF-5375-455C-9EA6-DF929625EA0E}">
        <p15:presenceInfo xmlns:p15="http://schemas.microsoft.com/office/powerpoint/2012/main" userId="S::william.johnson@theinkgroup.co.uk::da676acf-3aa5-4a27-bbd2-19ca9c9bcc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282"/>
    <a:srgbClr val="0075BE"/>
    <a:srgbClr val="52B9C3"/>
    <a:srgbClr val="4B9EA4"/>
    <a:srgbClr val="55BBC7"/>
    <a:srgbClr val="5B9BD5"/>
    <a:srgbClr val="0075BF"/>
    <a:srgbClr val="009FE3"/>
    <a:srgbClr val="23395F"/>
    <a:srgbClr val="005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86"/>
    <p:restoredTop sz="94709"/>
  </p:normalViewPr>
  <p:slideViewPr>
    <p:cSldViewPr>
      <p:cViewPr varScale="1">
        <p:scale>
          <a:sx n="156" d="100"/>
          <a:sy n="156" d="100"/>
        </p:scale>
        <p:origin x="176" y="9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F945E-F830-4C54-9B71-DBB83A7A7D38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8AB3D0-88AD-4878-AE5E-F471E2A7A4F0}">
      <dgm:prSet phldrT="[Text]" custT="1"/>
      <dgm:spPr>
        <a:solidFill>
          <a:srgbClr val="035282"/>
        </a:solidFill>
      </dgm:spPr>
      <dgm:t>
        <a:bodyPr/>
        <a:lstStyle/>
        <a:p>
          <a:r>
            <a:rPr lang="en-GB" sz="2400" dirty="0">
              <a:solidFill>
                <a:srgbClr val="F2F2F2"/>
              </a:solidFill>
            </a:rPr>
            <a:t>Defines the “employment deal”</a:t>
          </a:r>
        </a:p>
      </dgm:t>
    </dgm:pt>
    <dgm:pt modelId="{CD752D7C-DF5E-429B-833D-27E0686705E1}" type="parTrans" cxnId="{E7F109E6-068F-4CF7-9C4E-6826BF6D0797}">
      <dgm:prSet/>
      <dgm:spPr/>
      <dgm:t>
        <a:bodyPr/>
        <a:lstStyle/>
        <a:p>
          <a:endParaRPr lang="en-US"/>
        </a:p>
      </dgm:t>
    </dgm:pt>
    <dgm:pt modelId="{BFCF6D1B-B432-4E1D-A8DE-26F7A34C947A}" type="sibTrans" cxnId="{E7F109E6-068F-4CF7-9C4E-6826BF6D0797}">
      <dgm:prSet/>
      <dgm:spPr/>
      <dgm:t>
        <a:bodyPr/>
        <a:lstStyle/>
        <a:p>
          <a:endParaRPr lang="en-US"/>
        </a:p>
      </dgm:t>
    </dgm:pt>
    <dgm:pt modelId="{838FE634-5907-4444-913E-7FA3B8ECC6E2}">
      <dgm:prSet phldrT="[Text]" custT="1"/>
      <dgm:spPr>
        <a:solidFill>
          <a:srgbClr val="035282"/>
        </a:solidFill>
      </dgm:spPr>
      <dgm:t>
        <a:bodyPr/>
        <a:lstStyle/>
        <a:p>
          <a:r>
            <a:rPr lang="en-GB" sz="2400" dirty="0">
              <a:solidFill>
                <a:srgbClr val="F2F2F2"/>
              </a:solidFill>
            </a:rPr>
            <a:t>Asks the fundamental questions</a:t>
          </a:r>
          <a:endParaRPr lang="en-US" sz="2400" dirty="0">
            <a:solidFill>
              <a:srgbClr val="F2F2F2"/>
            </a:solidFill>
          </a:endParaRPr>
        </a:p>
      </dgm:t>
    </dgm:pt>
    <dgm:pt modelId="{30253590-542B-48BB-BA2D-473F1544CD18}" type="parTrans" cxnId="{A5513213-FE42-4E46-92BE-02F6BAA521B4}">
      <dgm:prSet/>
      <dgm:spPr/>
      <dgm:t>
        <a:bodyPr/>
        <a:lstStyle/>
        <a:p>
          <a:endParaRPr lang="en-US"/>
        </a:p>
      </dgm:t>
    </dgm:pt>
    <dgm:pt modelId="{209F25A2-339F-4111-9EC6-9383ADE98FDC}" type="sibTrans" cxnId="{A5513213-FE42-4E46-92BE-02F6BAA521B4}">
      <dgm:prSet/>
      <dgm:spPr/>
      <dgm:t>
        <a:bodyPr/>
        <a:lstStyle/>
        <a:p>
          <a:endParaRPr lang="en-US"/>
        </a:p>
      </dgm:t>
    </dgm:pt>
    <dgm:pt modelId="{81995200-03C4-4C6B-B4A5-E1EE33013143}">
      <dgm:prSet phldrT="[Text]" custT="1"/>
      <dgm:spPr>
        <a:solidFill>
          <a:srgbClr val="3E3E3D"/>
        </a:solidFill>
      </dgm:spPr>
      <dgm:t>
        <a:bodyPr/>
        <a:lstStyle/>
        <a:p>
          <a:r>
            <a:rPr lang="en-US" sz="2400" dirty="0">
              <a:solidFill>
                <a:srgbClr val="F2F2F2"/>
              </a:solidFill>
            </a:rPr>
            <a:t>Makes you </a:t>
          </a:r>
          <a:br>
            <a:rPr lang="en-US" sz="2400" dirty="0">
              <a:solidFill>
                <a:srgbClr val="F2F2F2"/>
              </a:solidFill>
            </a:rPr>
          </a:br>
          <a:r>
            <a:rPr lang="en-US" sz="2400" dirty="0">
              <a:solidFill>
                <a:srgbClr val="F2F2F2"/>
              </a:solidFill>
            </a:rPr>
            <a:t>focus on…</a:t>
          </a:r>
        </a:p>
      </dgm:t>
    </dgm:pt>
    <dgm:pt modelId="{787F2864-B64C-4768-A0B9-D5BBC27BD41F}" type="parTrans" cxnId="{1DAC684A-F590-4928-A4FA-2B78859BFF97}">
      <dgm:prSet/>
      <dgm:spPr/>
      <dgm:t>
        <a:bodyPr/>
        <a:lstStyle/>
        <a:p>
          <a:endParaRPr lang="en-US"/>
        </a:p>
      </dgm:t>
    </dgm:pt>
    <dgm:pt modelId="{27CA8597-2A36-448D-B6BC-0659A257F4AA}" type="sibTrans" cxnId="{1DAC684A-F590-4928-A4FA-2B78859BFF97}">
      <dgm:prSet/>
      <dgm:spPr/>
      <dgm:t>
        <a:bodyPr/>
        <a:lstStyle/>
        <a:p>
          <a:endParaRPr lang="en-US"/>
        </a:p>
      </dgm:t>
    </dgm:pt>
    <dgm:pt modelId="{5C7A0065-E939-45A8-935B-8FCA8C95EC9D}">
      <dgm:prSet custT="1"/>
      <dgm:spPr>
        <a:solidFill>
          <a:srgbClr val="0075BE"/>
        </a:solidFill>
      </dgm:spPr>
      <dgm:t>
        <a:bodyPr/>
        <a:lstStyle/>
        <a:p>
          <a:r>
            <a:rPr lang="en-GB" sz="2000" dirty="0">
              <a:solidFill>
                <a:schemeClr val="bg1"/>
              </a:solidFill>
            </a:rPr>
            <a:t>What you expect from your employees and what you’ll give in return</a:t>
          </a:r>
        </a:p>
      </dgm:t>
    </dgm:pt>
    <dgm:pt modelId="{F83F3B95-CA42-459B-BA0A-840C0E71D1BF}" type="parTrans" cxnId="{C6DDA861-D07D-48BB-B787-158574092EFA}">
      <dgm:prSet/>
      <dgm:spPr/>
      <dgm:t>
        <a:bodyPr/>
        <a:lstStyle/>
        <a:p>
          <a:endParaRPr lang="en-US"/>
        </a:p>
      </dgm:t>
    </dgm:pt>
    <dgm:pt modelId="{48DCC947-95B2-48D4-ACF5-41F2E1451820}" type="sibTrans" cxnId="{C6DDA861-D07D-48BB-B787-158574092EFA}">
      <dgm:prSet/>
      <dgm:spPr/>
      <dgm:t>
        <a:bodyPr/>
        <a:lstStyle/>
        <a:p>
          <a:endParaRPr lang="en-US"/>
        </a:p>
      </dgm:t>
    </dgm:pt>
    <dgm:pt modelId="{FBD1772E-5506-4819-BF00-C274E0372BB0}">
      <dgm:prSet/>
      <dgm:spPr>
        <a:solidFill>
          <a:srgbClr val="0075BE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Who are we as an organisation?</a:t>
          </a:r>
          <a:endParaRPr lang="en-US" dirty="0">
            <a:solidFill>
              <a:schemeClr val="bg1"/>
            </a:solidFill>
          </a:endParaRPr>
        </a:p>
      </dgm:t>
    </dgm:pt>
    <dgm:pt modelId="{A655ECA6-A8D4-42F8-B0B1-2A4CFA3C1F90}" type="parTrans" cxnId="{07065AD2-5BA0-48D6-BF3A-495A404D3F4C}">
      <dgm:prSet/>
      <dgm:spPr/>
      <dgm:t>
        <a:bodyPr/>
        <a:lstStyle/>
        <a:p>
          <a:endParaRPr lang="en-US"/>
        </a:p>
      </dgm:t>
    </dgm:pt>
    <dgm:pt modelId="{13F5D584-5DC7-4EB5-A2B6-BC0E4F21BB50}" type="sibTrans" cxnId="{07065AD2-5BA0-48D6-BF3A-495A404D3F4C}">
      <dgm:prSet/>
      <dgm:spPr/>
      <dgm:t>
        <a:bodyPr/>
        <a:lstStyle/>
        <a:p>
          <a:endParaRPr lang="en-US"/>
        </a:p>
      </dgm:t>
    </dgm:pt>
    <dgm:pt modelId="{BB9187F7-58DB-4502-B1BC-0EC576BE3631}">
      <dgm:prSet/>
      <dgm:spPr>
        <a:solidFill>
          <a:srgbClr val="52B9C3"/>
        </a:solidFill>
      </dgm:spPr>
      <dgm:t>
        <a:bodyPr/>
        <a:lstStyle/>
        <a:p>
          <a:r>
            <a:rPr lang="en-GB">
              <a:solidFill>
                <a:schemeClr val="bg1"/>
              </a:solidFill>
            </a:rPr>
            <a:t>What are our values?</a:t>
          </a:r>
          <a:endParaRPr lang="en-GB" dirty="0">
            <a:solidFill>
              <a:schemeClr val="bg1"/>
            </a:solidFill>
          </a:endParaRPr>
        </a:p>
      </dgm:t>
    </dgm:pt>
    <dgm:pt modelId="{9E4423E9-F55E-4087-BF37-8225820A5143}" type="parTrans" cxnId="{C71321E8-879B-4312-9310-31C87F05DDF2}">
      <dgm:prSet/>
      <dgm:spPr/>
      <dgm:t>
        <a:bodyPr/>
        <a:lstStyle/>
        <a:p>
          <a:endParaRPr lang="en-US"/>
        </a:p>
      </dgm:t>
    </dgm:pt>
    <dgm:pt modelId="{468E84CA-FEF5-497D-B06C-BAB48E0BDAB5}" type="sibTrans" cxnId="{C71321E8-879B-4312-9310-31C87F05DDF2}">
      <dgm:prSet/>
      <dgm:spPr/>
      <dgm:t>
        <a:bodyPr/>
        <a:lstStyle/>
        <a:p>
          <a:endParaRPr lang="en-US"/>
        </a:p>
      </dgm:t>
    </dgm:pt>
    <dgm:pt modelId="{D788FAC1-2FDC-4CD0-968A-BE1DCF6F143B}">
      <dgm:prSet/>
      <dgm:spPr>
        <a:solidFill>
          <a:srgbClr val="0075BE"/>
        </a:solidFill>
      </dgm:spPr>
      <dgm:t>
        <a:bodyPr/>
        <a:lstStyle/>
        <a:p>
          <a:r>
            <a:rPr lang="en-GB">
              <a:solidFill>
                <a:schemeClr val="bg1"/>
              </a:solidFill>
            </a:rPr>
            <a:t>What do we do?</a:t>
          </a:r>
          <a:endParaRPr lang="en-GB" dirty="0">
            <a:solidFill>
              <a:schemeClr val="bg1"/>
            </a:solidFill>
          </a:endParaRPr>
        </a:p>
      </dgm:t>
    </dgm:pt>
    <dgm:pt modelId="{11EBA5A4-EB5F-46E6-BA2B-D61D42737C08}" type="parTrans" cxnId="{6D867FF5-10F5-417F-9575-F1359E53B3F5}">
      <dgm:prSet/>
      <dgm:spPr/>
      <dgm:t>
        <a:bodyPr/>
        <a:lstStyle/>
        <a:p>
          <a:endParaRPr lang="en-US"/>
        </a:p>
      </dgm:t>
    </dgm:pt>
    <dgm:pt modelId="{9E78D078-6BC5-4A9F-B0EC-7EC4891D0169}" type="sibTrans" cxnId="{6D867FF5-10F5-417F-9575-F1359E53B3F5}">
      <dgm:prSet/>
      <dgm:spPr/>
      <dgm:t>
        <a:bodyPr/>
        <a:lstStyle/>
        <a:p>
          <a:endParaRPr lang="en-US"/>
        </a:p>
      </dgm:t>
    </dgm:pt>
    <dgm:pt modelId="{9AC6A846-882F-428D-86B1-CD7C70D82F4F}">
      <dgm:prSet/>
      <dgm:spPr>
        <a:solidFill>
          <a:srgbClr val="52B9C3"/>
        </a:solidFill>
      </dgm:spPr>
      <dgm:t>
        <a:bodyPr/>
        <a:lstStyle/>
        <a:p>
          <a:r>
            <a:rPr lang="en-GB">
              <a:solidFill>
                <a:schemeClr val="bg1"/>
              </a:solidFill>
            </a:rPr>
            <a:t>Why does it matter?</a:t>
          </a:r>
          <a:endParaRPr lang="en-GB" dirty="0">
            <a:solidFill>
              <a:schemeClr val="bg1"/>
            </a:solidFill>
          </a:endParaRPr>
        </a:p>
      </dgm:t>
    </dgm:pt>
    <dgm:pt modelId="{0D2BF045-1AF1-4D40-A218-772BA3DC8692}" type="parTrans" cxnId="{A30B1013-0DAB-44B8-8170-99D698A11807}">
      <dgm:prSet/>
      <dgm:spPr/>
      <dgm:t>
        <a:bodyPr/>
        <a:lstStyle/>
        <a:p>
          <a:endParaRPr lang="en-US"/>
        </a:p>
      </dgm:t>
    </dgm:pt>
    <dgm:pt modelId="{86D9C56A-0E8D-431C-BC56-EBAA07F0F959}" type="sibTrans" cxnId="{A30B1013-0DAB-44B8-8170-99D698A11807}">
      <dgm:prSet/>
      <dgm:spPr/>
      <dgm:t>
        <a:bodyPr/>
        <a:lstStyle/>
        <a:p>
          <a:endParaRPr lang="en-US"/>
        </a:p>
      </dgm:t>
    </dgm:pt>
    <dgm:pt modelId="{7511DB2F-8865-4DDD-972F-360043EBFFC5}">
      <dgm:prSet/>
      <dgm:spPr>
        <a:solidFill>
          <a:srgbClr val="0075BE"/>
        </a:solidFill>
      </dgm:spPr>
      <dgm:t>
        <a:bodyPr/>
        <a:lstStyle/>
        <a:p>
          <a:r>
            <a:rPr lang="en-GB">
              <a:solidFill>
                <a:schemeClr val="bg1"/>
              </a:solidFill>
            </a:rPr>
            <a:t>What workforce do we need?</a:t>
          </a:r>
          <a:endParaRPr lang="en-GB" dirty="0">
            <a:solidFill>
              <a:schemeClr val="bg1"/>
            </a:solidFill>
          </a:endParaRPr>
        </a:p>
      </dgm:t>
    </dgm:pt>
    <dgm:pt modelId="{893D0278-1F5E-4FD0-A389-0AB8F5A2E6B8}" type="parTrans" cxnId="{915AFF88-09B9-4572-8111-DD0E2A009009}">
      <dgm:prSet/>
      <dgm:spPr/>
      <dgm:t>
        <a:bodyPr/>
        <a:lstStyle/>
        <a:p>
          <a:endParaRPr lang="en-US"/>
        </a:p>
      </dgm:t>
    </dgm:pt>
    <dgm:pt modelId="{620B1715-60EB-4A13-92B6-83D8D5CD038E}" type="sibTrans" cxnId="{915AFF88-09B9-4572-8111-DD0E2A009009}">
      <dgm:prSet/>
      <dgm:spPr/>
      <dgm:t>
        <a:bodyPr/>
        <a:lstStyle/>
        <a:p>
          <a:endParaRPr lang="en-US"/>
        </a:p>
      </dgm:t>
    </dgm:pt>
    <dgm:pt modelId="{2E6D23FD-E39E-494E-8E2C-D6BCAABC777F}">
      <dgm:prSet/>
      <dgm:spPr>
        <a:solidFill>
          <a:srgbClr val="52B9C3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What matters to them?</a:t>
          </a:r>
        </a:p>
      </dgm:t>
    </dgm:pt>
    <dgm:pt modelId="{A6E89EAD-846F-4136-9959-F2C659D275B9}" type="parTrans" cxnId="{F773291D-1308-4F2B-9414-7780F8924EAD}">
      <dgm:prSet/>
      <dgm:spPr/>
      <dgm:t>
        <a:bodyPr/>
        <a:lstStyle/>
        <a:p>
          <a:endParaRPr lang="en-US"/>
        </a:p>
      </dgm:t>
    </dgm:pt>
    <dgm:pt modelId="{680BC80A-A7C4-4453-85AC-923F0761E583}" type="sibTrans" cxnId="{F773291D-1308-4F2B-9414-7780F8924EAD}">
      <dgm:prSet/>
      <dgm:spPr/>
      <dgm:t>
        <a:bodyPr/>
        <a:lstStyle/>
        <a:p>
          <a:endParaRPr lang="en-US"/>
        </a:p>
      </dgm:t>
    </dgm:pt>
    <dgm:pt modelId="{B4922AAE-40D4-4B14-B7CA-7434798B036E}">
      <dgm:prSet/>
      <dgm:spPr>
        <a:solidFill>
          <a:srgbClr val="0075BE"/>
        </a:solidFill>
      </dgm:spPr>
      <dgm:t>
        <a:bodyPr/>
        <a:lstStyle/>
        <a:p>
          <a:r>
            <a:rPr lang="en-GB">
              <a:solidFill>
                <a:schemeClr val="bg1"/>
              </a:solidFill>
            </a:rPr>
            <a:t>With whom do we compete for talent?</a:t>
          </a:r>
          <a:endParaRPr lang="en-GB" dirty="0">
            <a:solidFill>
              <a:schemeClr val="bg1"/>
            </a:solidFill>
          </a:endParaRPr>
        </a:p>
      </dgm:t>
    </dgm:pt>
    <dgm:pt modelId="{A9F0C5F7-FEA3-4660-8F3C-031F2800E2FC}" type="parTrans" cxnId="{B68E7C5E-3927-48DB-A752-A0E15BA3C9F7}">
      <dgm:prSet/>
      <dgm:spPr/>
      <dgm:t>
        <a:bodyPr/>
        <a:lstStyle/>
        <a:p>
          <a:endParaRPr lang="en-US"/>
        </a:p>
      </dgm:t>
    </dgm:pt>
    <dgm:pt modelId="{7603CE35-6B22-4164-99BD-AD056276E376}" type="sibTrans" cxnId="{B68E7C5E-3927-48DB-A752-A0E15BA3C9F7}">
      <dgm:prSet/>
      <dgm:spPr/>
      <dgm:t>
        <a:bodyPr/>
        <a:lstStyle/>
        <a:p>
          <a:endParaRPr lang="en-US"/>
        </a:p>
      </dgm:t>
    </dgm:pt>
    <dgm:pt modelId="{2CA3776E-6557-4E02-8D88-3379BE258221}">
      <dgm:prSet/>
      <dgm:spPr>
        <a:solidFill>
          <a:srgbClr val="52B9C3"/>
        </a:solidFill>
      </dgm:spPr>
      <dgm:t>
        <a:bodyPr/>
        <a:lstStyle/>
        <a:p>
          <a:r>
            <a:rPr lang="en-GB">
              <a:solidFill>
                <a:schemeClr val="bg1"/>
              </a:solidFill>
            </a:rPr>
            <a:t>How do we attract talent?</a:t>
          </a:r>
          <a:endParaRPr lang="en-GB" dirty="0">
            <a:solidFill>
              <a:schemeClr val="bg1"/>
            </a:solidFill>
          </a:endParaRPr>
        </a:p>
      </dgm:t>
    </dgm:pt>
    <dgm:pt modelId="{0B52DFFA-ACA4-4B4D-BD96-5A2C7C7044D5}" type="parTrans" cxnId="{8ACDF5A9-44AD-42B9-B056-849BC1248279}">
      <dgm:prSet/>
      <dgm:spPr/>
      <dgm:t>
        <a:bodyPr/>
        <a:lstStyle/>
        <a:p>
          <a:endParaRPr lang="en-US"/>
        </a:p>
      </dgm:t>
    </dgm:pt>
    <dgm:pt modelId="{D054537D-2955-4078-A9CA-9E11EE84B06B}" type="sibTrans" cxnId="{8ACDF5A9-44AD-42B9-B056-849BC1248279}">
      <dgm:prSet/>
      <dgm:spPr/>
      <dgm:t>
        <a:bodyPr/>
        <a:lstStyle/>
        <a:p>
          <a:endParaRPr lang="en-US"/>
        </a:p>
      </dgm:t>
    </dgm:pt>
    <dgm:pt modelId="{2928491A-CB74-4B5F-9B3B-1742762EBE52}">
      <dgm:prSet/>
      <dgm:spPr>
        <a:solidFill>
          <a:srgbClr val="0075BE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How do we retain talent?</a:t>
          </a:r>
          <a:endParaRPr lang="en-US" dirty="0">
            <a:solidFill>
              <a:schemeClr val="bg1"/>
            </a:solidFill>
          </a:endParaRPr>
        </a:p>
      </dgm:t>
    </dgm:pt>
    <dgm:pt modelId="{E67A4419-8400-4DB9-BA06-7F622F4723CB}" type="parTrans" cxnId="{6602CC5A-138E-42F7-BA4C-173B08881D4D}">
      <dgm:prSet/>
      <dgm:spPr/>
      <dgm:t>
        <a:bodyPr/>
        <a:lstStyle/>
        <a:p>
          <a:endParaRPr lang="en-US"/>
        </a:p>
      </dgm:t>
    </dgm:pt>
    <dgm:pt modelId="{4EEE4EB8-8956-4DF1-A232-0127E03100BC}" type="sibTrans" cxnId="{6602CC5A-138E-42F7-BA4C-173B08881D4D}">
      <dgm:prSet/>
      <dgm:spPr/>
      <dgm:t>
        <a:bodyPr/>
        <a:lstStyle/>
        <a:p>
          <a:endParaRPr lang="en-US"/>
        </a:p>
      </dgm:t>
    </dgm:pt>
    <dgm:pt modelId="{056CF961-3EFC-4088-B0ED-B267690F8A54}">
      <dgm:prSet phldrT="[Text]" custT="1"/>
      <dgm:spPr>
        <a:solidFill>
          <a:srgbClr val="52B9C3"/>
        </a:solidFill>
      </dgm:spPr>
      <dgm:t>
        <a:bodyPr/>
        <a:lstStyle/>
        <a:p>
          <a:r>
            <a:rPr lang="en-GB" sz="1400" b="0" dirty="0">
              <a:solidFill>
                <a:schemeClr val="bg1"/>
              </a:solidFill>
            </a:rPr>
            <a:t>People &amp; Relationships</a:t>
          </a:r>
          <a:endParaRPr lang="en-US" sz="1400" b="0" dirty="0">
            <a:solidFill>
              <a:schemeClr val="bg1"/>
            </a:solidFill>
          </a:endParaRPr>
        </a:p>
      </dgm:t>
    </dgm:pt>
    <dgm:pt modelId="{E63F7998-7930-4B43-8941-DC346639B930}" type="parTrans" cxnId="{78F40743-A5BC-44D2-82FE-817A320EEDFD}">
      <dgm:prSet/>
      <dgm:spPr/>
      <dgm:t>
        <a:bodyPr/>
        <a:lstStyle/>
        <a:p>
          <a:endParaRPr lang="en-US"/>
        </a:p>
      </dgm:t>
    </dgm:pt>
    <dgm:pt modelId="{759FA456-B22E-4250-B685-BAD3FEF5C3D3}" type="sibTrans" cxnId="{78F40743-A5BC-44D2-82FE-817A320EEDFD}">
      <dgm:prSet/>
      <dgm:spPr/>
      <dgm:t>
        <a:bodyPr/>
        <a:lstStyle/>
        <a:p>
          <a:endParaRPr lang="en-US"/>
        </a:p>
      </dgm:t>
    </dgm:pt>
    <dgm:pt modelId="{2FCEE24B-B277-48C5-819F-F50981D7AA23}">
      <dgm:prSet custT="1"/>
      <dgm:spPr>
        <a:solidFill>
          <a:srgbClr val="0075BE"/>
        </a:solidFill>
      </dgm:spPr>
      <dgm:t>
        <a:bodyPr/>
        <a:lstStyle/>
        <a:p>
          <a:r>
            <a:rPr lang="en-GB" sz="1400" b="0" dirty="0">
              <a:solidFill>
                <a:schemeClr val="bg1"/>
              </a:solidFill>
            </a:rPr>
            <a:t>Quality &amp; Nature of Work</a:t>
          </a:r>
        </a:p>
      </dgm:t>
    </dgm:pt>
    <dgm:pt modelId="{DA1361D8-B5CB-4C5F-8584-BDA71E60A626}" type="parTrans" cxnId="{15FB4528-B609-490C-9CBA-A9007D7DC532}">
      <dgm:prSet/>
      <dgm:spPr/>
      <dgm:t>
        <a:bodyPr/>
        <a:lstStyle/>
        <a:p>
          <a:endParaRPr lang="en-US"/>
        </a:p>
      </dgm:t>
    </dgm:pt>
    <dgm:pt modelId="{996227BE-5F64-40D4-AB74-12DC7089282E}" type="sibTrans" cxnId="{15FB4528-B609-490C-9CBA-A9007D7DC532}">
      <dgm:prSet/>
      <dgm:spPr/>
      <dgm:t>
        <a:bodyPr/>
        <a:lstStyle/>
        <a:p>
          <a:endParaRPr lang="en-US"/>
        </a:p>
      </dgm:t>
    </dgm:pt>
    <dgm:pt modelId="{BF5581C5-B90B-431D-88C5-7B98D47D1B90}">
      <dgm:prSet phldrT="[Text]" custT="1"/>
      <dgm:spPr>
        <a:solidFill>
          <a:srgbClr val="0075BE"/>
        </a:solidFill>
      </dgm:spPr>
      <dgm:t>
        <a:bodyPr/>
        <a:lstStyle/>
        <a:p>
          <a:r>
            <a:rPr lang="en-US" sz="1400" b="0" dirty="0">
              <a:solidFill>
                <a:schemeClr val="bg1"/>
              </a:solidFill>
            </a:rPr>
            <a:t>Culture &amp; Environment</a:t>
          </a:r>
        </a:p>
      </dgm:t>
    </dgm:pt>
    <dgm:pt modelId="{91A32B8E-6252-4709-B902-05126912D245}" type="parTrans" cxnId="{C2B9C00B-6DF4-4F26-B3F0-279161BF3A92}">
      <dgm:prSet/>
      <dgm:spPr/>
      <dgm:t>
        <a:bodyPr/>
        <a:lstStyle/>
        <a:p>
          <a:endParaRPr lang="en-US"/>
        </a:p>
      </dgm:t>
    </dgm:pt>
    <dgm:pt modelId="{1DB50556-43F4-4A5D-AD9B-5A97D0E2845B}" type="sibTrans" cxnId="{C2B9C00B-6DF4-4F26-B3F0-279161BF3A92}">
      <dgm:prSet/>
      <dgm:spPr/>
      <dgm:t>
        <a:bodyPr/>
        <a:lstStyle/>
        <a:p>
          <a:endParaRPr lang="en-US"/>
        </a:p>
      </dgm:t>
    </dgm:pt>
    <dgm:pt modelId="{C8BE9E88-34B6-42E1-9EB2-EFAE62357A61}">
      <dgm:prSet phldrT="[Text]" custT="1"/>
      <dgm:spPr>
        <a:solidFill>
          <a:srgbClr val="52B9C3"/>
        </a:solidFill>
      </dgm:spPr>
      <dgm:t>
        <a:bodyPr/>
        <a:lstStyle/>
        <a:p>
          <a:r>
            <a:rPr lang="en-GB" sz="1400" b="0" dirty="0">
              <a:solidFill>
                <a:schemeClr val="bg1"/>
              </a:solidFill>
            </a:rPr>
            <a:t>Opportunities for Personal Growth</a:t>
          </a:r>
        </a:p>
      </dgm:t>
    </dgm:pt>
    <dgm:pt modelId="{0963C41B-AA2A-4ECE-818B-620A8F87ED2B}" type="parTrans" cxnId="{DB1B20EC-2A45-4EE9-9475-FAE73F824D95}">
      <dgm:prSet/>
      <dgm:spPr/>
      <dgm:t>
        <a:bodyPr/>
        <a:lstStyle/>
        <a:p>
          <a:endParaRPr lang="en-GB"/>
        </a:p>
      </dgm:t>
    </dgm:pt>
    <dgm:pt modelId="{8B4CEA65-63C3-4524-B038-92F789B8A838}" type="sibTrans" cxnId="{DB1B20EC-2A45-4EE9-9475-FAE73F824D95}">
      <dgm:prSet/>
      <dgm:spPr/>
      <dgm:t>
        <a:bodyPr/>
        <a:lstStyle/>
        <a:p>
          <a:endParaRPr lang="en-GB"/>
        </a:p>
      </dgm:t>
    </dgm:pt>
    <dgm:pt modelId="{56569EE3-D4DF-479E-ABEC-BD7D900144F6}">
      <dgm:prSet phldrT="[Text]" custT="1"/>
      <dgm:spPr>
        <a:solidFill>
          <a:srgbClr val="0075BE"/>
        </a:solidFill>
      </dgm:spPr>
      <dgm:t>
        <a:bodyPr/>
        <a:lstStyle/>
        <a:p>
          <a:r>
            <a:rPr lang="en-GB" sz="1400" b="0" dirty="0">
              <a:solidFill>
                <a:schemeClr val="bg1"/>
              </a:solidFill>
            </a:rPr>
            <a:t>Reward &amp; Recognition</a:t>
          </a:r>
        </a:p>
      </dgm:t>
    </dgm:pt>
    <dgm:pt modelId="{728DAE33-33E5-47A5-95B4-833198097349}" type="parTrans" cxnId="{083FFCFA-FBB7-4F1C-97ED-2ADDCBF1AE0D}">
      <dgm:prSet/>
      <dgm:spPr/>
      <dgm:t>
        <a:bodyPr/>
        <a:lstStyle/>
        <a:p>
          <a:endParaRPr lang="en-GB"/>
        </a:p>
      </dgm:t>
    </dgm:pt>
    <dgm:pt modelId="{CE8CA89D-9E7F-4B9D-994E-714CF193E5FD}" type="sibTrans" cxnId="{083FFCFA-FBB7-4F1C-97ED-2ADDCBF1AE0D}">
      <dgm:prSet/>
      <dgm:spPr/>
      <dgm:t>
        <a:bodyPr/>
        <a:lstStyle/>
        <a:p>
          <a:endParaRPr lang="en-GB"/>
        </a:p>
      </dgm:t>
    </dgm:pt>
    <dgm:pt modelId="{79FAEDC0-3AAE-4098-82F6-484023D13207}" type="pres">
      <dgm:prSet presAssocID="{C6AF945E-F830-4C54-9B71-DBB83A7A7D38}" presName="theList" presStyleCnt="0">
        <dgm:presLayoutVars>
          <dgm:dir/>
          <dgm:animLvl val="lvl"/>
          <dgm:resizeHandles val="exact"/>
        </dgm:presLayoutVars>
      </dgm:prSet>
      <dgm:spPr/>
    </dgm:pt>
    <dgm:pt modelId="{076A20A4-FE95-49F1-913C-AB7F390F1033}" type="pres">
      <dgm:prSet presAssocID="{F78AB3D0-88AD-4878-AE5E-F471E2A7A4F0}" presName="compNode" presStyleCnt="0"/>
      <dgm:spPr/>
    </dgm:pt>
    <dgm:pt modelId="{46014734-2599-4595-8EF9-4C1BFCC34E33}" type="pres">
      <dgm:prSet presAssocID="{F78AB3D0-88AD-4878-AE5E-F471E2A7A4F0}" presName="aNode" presStyleLbl="bgShp" presStyleIdx="0" presStyleCnt="3"/>
      <dgm:spPr/>
    </dgm:pt>
    <dgm:pt modelId="{0AA86A0D-D705-4CD0-880D-F8EA2366E0B4}" type="pres">
      <dgm:prSet presAssocID="{F78AB3D0-88AD-4878-AE5E-F471E2A7A4F0}" presName="textNode" presStyleLbl="bgShp" presStyleIdx="0" presStyleCnt="3"/>
      <dgm:spPr/>
    </dgm:pt>
    <dgm:pt modelId="{ECEFB83B-0927-4CD6-840F-CE81400197DE}" type="pres">
      <dgm:prSet presAssocID="{F78AB3D0-88AD-4878-AE5E-F471E2A7A4F0}" presName="compChildNode" presStyleCnt="0"/>
      <dgm:spPr/>
    </dgm:pt>
    <dgm:pt modelId="{9E9A74A8-0CE5-4854-A00C-A81CD53A3E36}" type="pres">
      <dgm:prSet presAssocID="{F78AB3D0-88AD-4878-AE5E-F471E2A7A4F0}" presName="theInnerList" presStyleCnt="0"/>
      <dgm:spPr/>
    </dgm:pt>
    <dgm:pt modelId="{6CC105CE-C037-40EF-876D-C701DCBBA02C}" type="pres">
      <dgm:prSet presAssocID="{5C7A0065-E939-45A8-935B-8FCA8C95EC9D}" presName="childNode" presStyleLbl="node1" presStyleIdx="0" presStyleCnt="15">
        <dgm:presLayoutVars>
          <dgm:bulletEnabled val="1"/>
        </dgm:presLayoutVars>
      </dgm:prSet>
      <dgm:spPr/>
    </dgm:pt>
    <dgm:pt modelId="{FC357F0A-9B84-4D4F-89AF-A67187FA5B07}" type="pres">
      <dgm:prSet presAssocID="{F78AB3D0-88AD-4878-AE5E-F471E2A7A4F0}" presName="aSpace" presStyleCnt="0"/>
      <dgm:spPr/>
    </dgm:pt>
    <dgm:pt modelId="{48D98DE2-7A4E-4706-8648-5740AD30AA1F}" type="pres">
      <dgm:prSet presAssocID="{81995200-03C4-4C6B-B4A5-E1EE33013143}" presName="compNode" presStyleCnt="0"/>
      <dgm:spPr/>
    </dgm:pt>
    <dgm:pt modelId="{47A2CA78-E1B7-4280-B95D-562D37D8D9F5}" type="pres">
      <dgm:prSet presAssocID="{81995200-03C4-4C6B-B4A5-E1EE33013143}" presName="aNode" presStyleLbl="bgShp" presStyleIdx="1" presStyleCnt="3"/>
      <dgm:spPr/>
    </dgm:pt>
    <dgm:pt modelId="{1BCA9A81-5958-40E9-97F4-D76B24810403}" type="pres">
      <dgm:prSet presAssocID="{81995200-03C4-4C6B-B4A5-E1EE33013143}" presName="textNode" presStyleLbl="bgShp" presStyleIdx="1" presStyleCnt="3"/>
      <dgm:spPr/>
    </dgm:pt>
    <dgm:pt modelId="{84F98470-7828-4180-937F-DD6BAC17DAEE}" type="pres">
      <dgm:prSet presAssocID="{81995200-03C4-4C6B-B4A5-E1EE33013143}" presName="compChildNode" presStyleCnt="0"/>
      <dgm:spPr/>
    </dgm:pt>
    <dgm:pt modelId="{055EF776-3B5F-42C3-8085-14DAF4A4707B}" type="pres">
      <dgm:prSet presAssocID="{81995200-03C4-4C6B-B4A5-E1EE33013143}" presName="theInnerList" presStyleCnt="0"/>
      <dgm:spPr/>
    </dgm:pt>
    <dgm:pt modelId="{0A80ED09-B088-49C7-AEC7-3A98FE6FF906}" type="pres">
      <dgm:prSet presAssocID="{BF5581C5-B90B-431D-88C5-7B98D47D1B90}" presName="childNode" presStyleLbl="node1" presStyleIdx="1" presStyleCnt="15">
        <dgm:presLayoutVars>
          <dgm:bulletEnabled val="1"/>
        </dgm:presLayoutVars>
      </dgm:prSet>
      <dgm:spPr/>
    </dgm:pt>
    <dgm:pt modelId="{036C436C-9D58-4A5B-8FFE-9462E84739AC}" type="pres">
      <dgm:prSet presAssocID="{BF5581C5-B90B-431D-88C5-7B98D47D1B90}" presName="aSpace2" presStyleCnt="0"/>
      <dgm:spPr/>
    </dgm:pt>
    <dgm:pt modelId="{E41DD20F-C9EB-4710-8F28-F8749D84A2FE}" type="pres">
      <dgm:prSet presAssocID="{056CF961-3EFC-4088-B0ED-B267690F8A54}" presName="childNode" presStyleLbl="node1" presStyleIdx="2" presStyleCnt="15">
        <dgm:presLayoutVars>
          <dgm:bulletEnabled val="1"/>
        </dgm:presLayoutVars>
      </dgm:prSet>
      <dgm:spPr/>
    </dgm:pt>
    <dgm:pt modelId="{2F8B13B6-590F-4D11-9C02-B4D75DDC88F6}" type="pres">
      <dgm:prSet presAssocID="{056CF961-3EFC-4088-B0ED-B267690F8A54}" presName="aSpace2" presStyleCnt="0"/>
      <dgm:spPr/>
    </dgm:pt>
    <dgm:pt modelId="{189B814B-24C9-417E-A0CD-9F7B32CE16D3}" type="pres">
      <dgm:prSet presAssocID="{2FCEE24B-B277-48C5-819F-F50981D7AA23}" presName="childNode" presStyleLbl="node1" presStyleIdx="3" presStyleCnt="15">
        <dgm:presLayoutVars>
          <dgm:bulletEnabled val="1"/>
        </dgm:presLayoutVars>
      </dgm:prSet>
      <dgm:spPr/>
    </dgm:pt>
    <dgm:pt modelId="{5D64E490-837A-4EDB-B688-643F17D98593}" type="pres">
      <dgm:prSet presAssocID="{2FCEE24B-B277-48C5-819F-F50981D7AA23}" presName="aSpace2" presStyleCnt="0"/>
      <dgm:spPr/>
    </dgm:pt>
    <dgm:pt modelId="{50AB249D-7C81-4932-8191-10DF6E6C4871}" type="pres">
      <dgm:prSet presAssocID="{C8BE9E88-34B6-42E1-9EB2-EFAE62357A61}" presName="childNode" presStyleLbl="node1" presStyleIdx="4" presStyleCnt="15">
        <dgm:presLayoutVars>
          <dgm:bulletEnabled val="1"/>
        </dgm:presLayoutVars>
      </dgm:prSet>
      <dgm:spPr/>
    </dgm:pt>
    <dgm:pt modelId="{E0760078-41C3-4FC9-8741-2BD08DF72F0A}" type="pres">
      <dgm:prSet presAssocID="{C8BE9E88-34B6-42E1-9EB2-EFAE62357A61}" presName="aSpace2" presStyleCnt="0"/>
      <dgm:spPr/>
    </dgm:pt>
    <dgm:pt modelId="{CB64AC8B-7BAA-4A08-B646-6CB885E40FC3}" type="pres">
      <dgm:prSet presAssocID="{56569EE3-D4DF-479E-ABEC-BD7D900144F6}" presName="childNode" presStyleLbl="node1" presStyleIdx="5" presStyleCnt="15">
        <dgm:presLayoutVars>
          <dgm:bulletEnabled val="1"/>
        </dgm:presLayoutVars>
      </dgm:prSet>
      <dgm:spPr/>
    </dgm:pt>
    <dgm:pt modelId="{AF127487-5CD0-45BA-A585-892CFE4857CF}" type="pres">
      <dgm:prSet presAssocID="{81995200-03C4-4C6B-B4A5-E1EE33013143}" presName="aSpace" presStyleCnt="0"/>
      <dgm:spPr/>
    </dgm:pt>
    <dgm:pt modelId="{909A829F-6102-4516-AEC5-6D35CFDA53AF}" type="pres">
      <dgm:prSet presAssocID="{838FE634-5907-4444-913E-7FA3B8ECC6E2}" presName="compNode" presStyleCnt="0"/>
      <dgm:spPr/>
    </dgm:pt>
    <dgm:pt modelId="{90309EC1-224E-44BC-B7A3-08A4229D9C4C}" type="pres">
      <dgm:prSet presAssocID="{838FE634-5907-4444-913E-7FA3B8ECC6E2}" presName="aNode" presStyleLbl="bgShp" presStyleIdx="2" presStyleCnt="3"/>
      <dgm:spPr/>
    </dgm:pt>
    <dgm:pt modelId="{5C20064B-5287-4794-A270-0F549E25CE4F}" type="pres">
      <dgm:prSet presAssocID="{838FE634-5907-4444-913E-7FA3B8ECC6E2}" presName="textNode" presStyleLbl="bgShp" presStyleIdx="2" presStyleCnt="3"/>
      <dgm:spPr/>
    </dgm:pt>
    <dgm:pt modelId="{877CB14F-0B99-42B4-8D9C-C6371A3108D9}" type="pres">
      <dgm:prSet presAssocID="{838FE634-5907-4444-913E-7FA3B8ECC6E2}" presName="compChildNode" presStyleCnt="0"/>
      <dgm:spPr/>
    </dgm:pt>
    <dgm:pt modelId="{7FB6F46B-D76E-4B07-A413-7E195D4ACD22}" type="pres">
      <dgm:prSet presAssocID="{838FE634-5907-4444-913E-7FA3B8ECC6E2}" presName="theInnerList" presStyleCnt="0"/>
      <dgm:spPr/>
    </dgm:pt>
    <dgm:pt modelId="{140A39D7-E3C6-4BA5-8EBB-0F80569A1D86}" type="pres">
      <dgm:prSet presAssocID="{FBD1772E-5506-4819-BF00-C274E0372BB0}" presName="childNode" presStyleLbl="node1" presStyleIdx="6" presStyleCnt="15">
        <dgm:presLayoutVars>
          <dgm:bulletEnabled val="1"/>
        </dgm:presLayoutVars>
      </dgm:prSet>
      <dgm:spPr/>
    </dgm:pt>
    <dgm:pt modelId="{4D918F1E-2721-4C42-871D-306FA64EBF1A}" type="pres">
      <dgm:prSet presAssocID="{FBD1772E-5506-4819-BF00-C274E0372BB0}" presName="aSpace2" presStyleCnt="0"/>
      <dgm:spPr/>
    </dgm:pt>
    <dgm:pt modelId="{4839B78D-B8F0-461E-802C-C5D34F65EF8B}" type="pres">
      <dgm:prSet presAssocID="{BB9187F7-58DB-4502-B1BC-0EC576BE3631}" presName="childNode" presStyleLbl="node1" presStyleIdx="7" presStyleCnt="15">
        <dgm:presLayoutVars>
          <dgm:bulletEnabled val="1"/>
        </dgm:presLayoutVars>
      </dgm:prSet>
      <dgm:spPr/>
    </dgm:pt>
    <dgm:pt modelId="{288C750B-3501-450E-B1FD-2B00B0549748}" type="pres">
      <dgm:prSet presAssocID="{BB9187F7-58DB-4502-B1BC-0EC576BE3631}" presName="aSpace2" presStyleCnt="0"/>
      <dgm:spPr/>
    </dgm:pt>
    <dgm:pt modelId="{7FA6318F-609C-4A00-A098-FFE5DDA1E319}" type="pres">
      <dgm:prSet presAssocID="{D788FAC1-2FDC-4CD0-968A-BE1DCF6F143B}" presName="childNode" presStyleLbl="node1" presStyleIdx="8" presStyleCnt="15">
        <dgm:presLayoutVars>
          <dgm:bulletEnabled val="1"/>
        </dgm:presLayoutVars>
      </dgm:prSet>
      <dgm:spPr/>
    </dgm:pt>
    <dgm:pt modelId="{5C4FC8AE-6D1C-49D3-B583-EC5210F3A4B6}" type="pres">
      <dgm:prSet presAssocID="{D788FAC1-2FDC-4CD0-968A-BE1DCF6F143B}" presName="aSpace2" presStyleCnt="0"/>
      <dgm:spPr/>
    </dgm:pt>
    <dgm:pt modelId="{B49E251F-FD8F-4A42-B7BF-17086FE89244}" type="pres">
      <dgm:prSet presAssocID="{9AC6A846-882F-428D-86B1-CD7C70D82F4F}" presName="childNode" presStyleLbl="node1" presStyleIdx="9" presStyleCnt="15">
        <dgm:presLayoutVars>
          <dgm:bulletEnabled val="1"/>
        </dgm:presLayoutVars>
      </dgm:prSet>
      <dgm:spPr/>
    </dgm:pt>
    <dgm:pt modelId="{FE6C78CF-8CF5-432A-A43B-524A4B41C70B}" type="pres">
      <dgm:prSet presAssocID="{9AC6A846-882F-428D-86B1-CD7C70D82F4F}" presName="aSpace2" presStyleCnt="0"/>
      <dgm:spPr/>
    </dgm:pt>
    <dgm:pt modelId="{1CF81D5D-21E1-4343-BC75-94315D6C8BBA}" type="pres">
      <dgm:prSet presAssocID="{7511DB2F-8865-4DDD-972F-360043EBFFC5}" presName="childNode" presStyleLbl="node1" presStyleIdx="10" presStyleCnt="15">
        <dgm:presLayoutVars>
          <dgm:bulletEnabled val="1"/>
        </dgm:presLayoutVars>
      </dgm:prSet>
      <dgm:spPr/>
    </dgm:pt>
    <dgm:pt modelId="{FDDED4FB-ADD4-4A58-84E4-4553BFA30367}" type="pres">
      <dgm:prSet presAssocID="{7511DB2F-8865-4DDD-972F-360043EBFFC5}" presName="aSpace2" presStyleCnt="0"/>
      <dgm:spPr/>
    </dgm:pt>
    <dgm:pt modelId="{7B3F2BAD-7A91-4C7D-9C21-13240402080C}" type="pres">
      <dgm:prSet presAssocID="{2E6D23FD-E39E-494E-8E2C-D6BCAABC777F}" presName="childNode" presStyleLbl="node1" presStyleIdx="11" presStyleCnt="15">
        <dgm:presLayoutVars>
          <dgm:bulletEnabled val="1"/>
        </dgm:presLayoutVars>
      </dgm:prSet>
      <dgm:spPr/>
    </dgm:pt>
    <dgm:pt modelId="{B756B502-3F3C-4176-8F8F-402B0489797A}" type="pres">
      <dgm:prSet presAssocID="{2E6D23FD-E39E-494E-8E2C-D6BCAABC777F}" presName="aSpace2" presStyleCnt="0"/>
      <dgm:spPr/>
    </dgm:pt>
    <dgm:pt modelId="{1D8CB4FF-1A4A-430C-86A6-268D5DD102AF}" type="pres">
      <dgm:prSet presAssocID="{B4922AAE-40D4-4B14-B7CA-7434798B036E}" presName="childNode" presStyleLbl="node1" presStyleIdx="12" presStyleCnt="15">
        <dgm:presLayoutVars>
          <dgm:bulletEnabled val="1"/>
        </dgm:presLayoutVars>
      </dgm:prSet>
      <dgm:spPr/>
    </dgm:pt>
    <dgm:pt modelId="{A2E47C4E-3477-4D37-86B1-DFC2AA3A500E}" type="pres">
      <dgm:prSet presAssocID="{B4922AAE-40D4-4B14-B7CA-7434798B036E}" presName="aSpace2" presStyleCnt="0"/>
      <dgm:spPr/>
    </dgm:pt>
    <dgm:pt modelId="{00A40060-43DC-4CCD-B466-A6316244B9A9}" type="pres">
      <dgm:prSet presAssocID="{2CA3776E-6557-4E02-8D88-3379BE258221}" presName="childNode" presStyleLbl="node1" presStyleIdx="13" presStyleCnt="15">
        <dgm:presLayoutVars>
          <dgm:bulletEnabled val="1"/>
        </dgm:presLayoutVars>
      </dgm:prSet>
      <dgm:spPr/>
    </dgm:pt>
    <dgm:pt modelId="{424B03E8-B206-4B90-9CC2-186F83C066EA}" type="pres">
      <dgm:prSet presAssocID="{2CA3776E-6557-4E02-8D88-3379BE258221}" presName="aSpace2" presStyleCnt="0"/>
      <dgm:spPr/>
    </dgm:pt>
    <dgm:pt modelId="{94C487E8-05C6-445F-8943-063F5CB01304}" type="pres">
      <dgm:prSet presAssocID="{2928491A-CB74-4B5F-9B3B-1742762EBE52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C2B9C00B-6DF4-4F26-B3F0-279161BF3A92}" srcId="{81995200-03C4-4C6B-B4A5-E1EE33013143}" destId="{BF5581C5-B90B-431D-88C5-7B98D47D1B90}" srcOrd="0" destOrd="0" parTransId="{91A32B8E-6252-4709-B902-05126912D245}" sibTransId="{1DB50556-43F4-4A5D-AD9B-5A97D0E2845B}"/>
    <dgm:cxn modelId="{A30B1013-0DAB-44B8-8170-99D698A11807}" srcId="{838FE634-5907-4444-913E-7FA3B8ECC6E2}" destId="{9AC6A846-882F-428D-86B1-CD7C70D82F4F}" srcOrd="3" destOrd="0" parTransId="{0D2BF045-1AF1-4D40-A218-772BA3DC8692}" sibTransId="{86D9C56A-0E8D-431C-BC56-EBAA07F0F959}"/>
    <dgm:cxn modelId="{A5513213-FE42-4E46-92BE-02F6BAA521B4}" srcId="{C6AF945E-F830-4C54-9B71-DBB83A7A7D38}" destId="{838FE634-5907-4444-913E-7FA3B8ECC6E2}" srcOrd="2" destOrd="0" parTransId="{30253590-542B-48BB-BA2D-473F1544CD18}" sibTransId="{209F25A2-339F-4111-9EC6-9383ADE98FDC}"/>
    <dgm:cxn modelId="{CD8FBF1B-167D-42E0-8580-7D5FC012D34E}" type="presOf" srcId="{C8BE9E88-34B6-42E1-9EB2-EFAE62357A61}" destId="{50AB249D-7C81-4932-8191-10DF6E6C4871}" srcOrd="0" destOrd="0" presId="urn:microsoft.com/office/officeart/2005/8/layout/lProcess2"/>
    <dgm:cxn modelId="{F773291D-1308-4F2B-9414-7780F8924EAD}" srcId="{838FE634-5907-4444-913E-7FA3B8ECC6E2}" destId="{2E6D23FD-E39E-494E-8E2C-D6BCAABC777F}" srcOrd="5" destOrd="0" parTransId="{A6E89EAD-846F-4136-9959-F2C659D275B9}" sibTransId="{680BC80A-A7C4-4453-85AC-923F0761E583}"/>
    <dgm:cxn modelId="{15FB4528-B609-490C-9CBA-A9007D7DC532}" srcId="{81995200-03C4-4C6B-B4A5-E1EE33013143}" destId="{2FCEE24B-B277-48C5-819F-F50981D7AA23}" srcOrd="2" destOrd="0" parTransId="{DA1361D8-B5CB-4C5F-8584-BDA71E60A626}" sibTransId="{996227BE-5F64-40D4-AB74-12DC7089282E}"/>
    <dgm:cxn modelId="{800D2634-AE32-4303-8B8C-342F6B544FD5}" type="presOf" srcId="{2E6D23FD-E39E-494E-8E2C-D6BCAABC777F}" destId="{7B3F2BAD-7A91-4C7D-9C21-13240402080C}" srcOrd="0" destOrd="0" presId="urn:microsoft.com/office/officeart/2005/8/layout/lProcess2"/>
    <dgm:cxn modelId="{78F40743-A5BC-44D2-82FE-817A320EEDFD}" srcId="{81995200-03C4-4C6B-B4A5-E1EE33013143}" destId="{056CF961-3EFC-4088-B0ED-B267690F8A54}" srcOrd="1" destOrd="0" parTransId="{E63F7998-7930-4B43-8941-DC346639B930}" sibTransId="{759FA456-B22E-4250-B685-BAD3FEF5C3D3}"/>
    <dgm:cxn modelId="{358F0645-17AD-4BB1-92D1-147E77073BAA}" type="presOf" srcId="{9AC6A846-882F-428D-86B1-CD7C70D82F4F}" destId="{B49E251F-FD8F-4A42-B7BF-17086FE89244}" srcOrd="0" destOrd="0" presId="urn:microsoft.com/office/officeart/2005/8/layout/lProcess2"/>
    <dgm:cxn modelId="{377E544A-5F64-480C-A48C-918078E3AAE7}" type="presOf" srcId="{2CA3776E-6557-4E02-8D88-3379BE258221}" destId="{00A40060-43DC-4CCD-B466-A6316244B9A9}" srcOrd="0" destOrd="0" presId="urn:microsoft.com/office/officeart/2005/8/layout/lProcess2"/>
    <dgm:cxn modelId="{1DAC684A-F590-4928-A4FA-2B78859BFF97}" srcId="{C6AF945E-F830-4C54-9B71-DBB83A7A7D38}" destId="{81995200-03C4-4C6B-B4A5-E1EE33013143}" srcOrd="1" destOrd="0" parTransId="{787F2864-B64C-4768-A0B9-D5BBC27BD41F}" sibTransId="{27CA8597-2A36-448D-B6BC-0659A257F4AA}"/>
    <dgm:cxn modelId="{6602CC5A-138E-42F7-BA4C-173B08881D4D}" srcId="{838FE634-5907-4444-913E-7FA3B8ECC6E2}" destId="{2928491A-CB74-4B5F-9B3B-1742762EBE52}" srcOrd="8" destOrd="0" parTransId="{E67A4419-8400-4DB9-BA06-7F622F4723CB}" sibTransId="{4EEE4EB8-8956-4DF1-A232-0127E03100BC}"/>
    <dgm:cxn modelId="{B68E7C5E-3927-48DB-A752-A0E15BA3C9F7}" srcId="{838FE634-5907-4444-913E-7FA3B8ECC6E2}" destId="{B4922AAE-40D4-4B14-B7CA-7434798B036E}" srcOrd="6" destOrd="0" parTransId="{A9F0C5F7-FEA3-4660-8F3C-031F2800E2FC}" sibTransId="{7603CE35-6B22-4164-99BD-AD056276E376}"/>
    <dgm:cxn modelId="{D3AD7460-6C47-47FE-9C9D-BA1AC46B4DE3}" type="presOf" srcId="{2FCEE24B-B277-48C5-819F-F50981D7AA23}" destId="{189B814B-24C9-417E-A0CD-9F7B32CE16D3}" srcOrd="0" destOrd="0" presId="urn:microsoft.com/office/officeart/2005/8/layout/lProcess2"/>
    <dgm:cxn modelId="{C6DDA861-D07D-48BB-B787-158574092EFA}" srcId="{F78AB3D0-88AD-4878-AE5E-F471E2A7A4F0}" destId="{5C7A0065-E939-45A8-935B-8FCA8C95EC9D}" srcOrd="0" destOrd="0" parTransId="{F83F3B95-CA42-459B-BA0A-840C0E71D1BF}" sibTransId="{48DCC947-95B2-48D4-ACF5-41F2E1451820}"/>
    <dgm:cxn modelId="{0E206182-4726-4AED-BC24-8E26B1717EE7}" type="presOf" srcId="{BB9187F7-58DB-4502-B1BC-0EC576BE3631}" destId="{4839B78D-B8F0-461E-802C-C5D34F65EF8B}" srcOrd="0" destOrd="0" presId="urn:microsoft.com/office/officeart/2005/8/layout/lProcess2"/>
    <dgm:cxn modelId="{915AFF88-09B9-4572-8111-DD0E2A009009}" srcId="{838FE634-5907-4444-913E-7FA3B8ECC6E2}" destId="{7511DB2F-8865-4DDD-972F-360043EBFFC5}" srcOrd="4" destOrd="0" parTransId="{893D0278-1F5E-4FD0-A389-0AB8F5A2E6B8}" sibTransId="{620B1715-60EB-4A13-92B6-83D8D5CD038E}"/>
    <dgm:cxn modelId="{45B02B90-697B-46BC-AEF8-5CFC1D9B2A9C}" type="presOf" srcId="{C6AF945E-F830-4C54-9B71-DBB83A7A7D38}" destId="{79FAEDC0-3AAE-4098-82F6-484023D13207}" srcOrd="0" destOrd="0" presId="urn:microsoft.com/office/officeart/2005/8/layout/lProcess2"/>
    <dgm:cxn modelId="{1A99AD99-C843-427E-9B40-8A85A2D8A531}" type="presOf" srcId="{56569EE3-D4DF-479E-ABEC-BD7D900144F6}" destId="{CB64AC8B-7BAA-4A08-B646-6CB885E40FC3}" srcOrd="0" destOrd="0" presId="urn:microsoft.com/office/officeart/2005/8/layout/lProcess2"/>
    <dgm:cxn modelId="{DDB9359E-E756-475C-A4C8-2CDDBA31BCF7}" type="presOf" srcId="{5C7A0065-E939-45A8-935B-8FCA8C95EC9D}" destId="{6CC105CE-C037-40EF-876D-C701DCBBA02C}" srcOrd="0" destOrd="0" presId="urn:microsoft.com/office/officeart/2005/8/layout/lProcess2"/>
    <dgm:cxn modelId="{8ACDF5A9-44AD-42B9-B056-849BC1248279}" srcId="{838FE634-5907-4444-913E-7FA3B8ECC6E2}" destId="{2CA3776E-6557-4E02-8D88-3379BE258221}" srcOrd="7" destOrd="0" parTransId="{0B52DFFA-ACA4-4B4D-BD96-5A2C7C7044D5}" sibTransId="{D054537D-2955-4078-A9CA-9E11EE84B06B}"/>
    <dgm:cxn modelId="{D4C488AB-A601-41CA-BF88-5FBEAF077BB2}" type="presOf" srcId="{2928491A-CB74-4B5F-9B3B-1742762EBE52}" destId="{94C487E8-05C6-445F-8943-063F5CB01304}" srcOrd="0" destOrd="0" presId="urn:microsoft.com/office/officeart/2005/8/layout/lProcess2"/>
    <dgm:cxn modelId="{F6A3B0AB-F341-4A51-B37C-5A1F25BCC94E}" type="presOf" srcId="{D788FAC1-2FDC-4CD0-968A-BE1DCF6F143B}" destId="{7FA6318F-609C-4A00-A098-FFE5DDA1E319}" srcOrd="0" destOrd="0" presId="urn:microsoft.com/office/officeart/2005/8/layout/lProcess2"/>
    <dgm:cxn modelId="{69F630AF-C86F-4942-9144-6A5B1088B91F}" type="presOf" srcId="{838FE634-5907-4444-913E-7FA3B8ECC6E2}" destId="{5C20064B-5287-4794-A270-0F549E25CE4F}" srcOrd="1" destOrd="0" presId="urn:microsoft.com/office/officeart/2005/8/layout/lProcess2"/>
    <dgm:cxn modelId="{07065AD2-5BA0-48D6-BF3A-495A404D3F4C}" srcId="{838FE634-5907-4444-913E-7FA3B8ECC6E2}" destId="{FBD1772E-5506-4819-BF00-C274E0372BB0}" srcOrd="0" destOrd="0" parTransId="{A655ECA6-A8D4-42F8-B0B1-2A4CFA3C1F90}" sibTransId="{13F5D584-5DC7-4EB5-A2B6-BC0E4F21BB50}"/>
    <dgm:cxn modelId="{ED0EFDD2-1890-46D4-87C2-2F534095B3B6}" type="presOf" srcId="{F78AB3D0-88AD-4878-AE5E-F471E2A7A4F0}" destId="{0AA86A0D-D705-4CD0-880D-F8EA2366E0B4}" srcOrd="1" destOrd="0" presId="urn:microsoft.com/office/officeart/2005/8/layout/lProcess2"/>
    <dgm:cxn modelId="{CC457ADD-523D-4D3E-8623-BECF64888939}" type="presOf" srcId="{F78AB3D0-88AD-4878-AE5E-F471E2A7A4F0}" destId="{46014734-2599-4595-8EF9-4C1BFCC34E33}" srcOrd="0" destOrd="0" presId="urn:microsoft.com/office/officeart/2005/8/layout/lProcess2"/>
    <dgm:cxn modelId="{E7F109E6-068F-4CF7-9C4E-6826BF6D0797}" srcId="{C6AF945E-F830-4C54-9B71-DBB83A7A7D38}" destId="{F78AB3D0-88AD-4878-AE5E-F471E2A7A4F0}" srcOrd="0" destOrd="0" parTransId="{CD752D7C-DF5E-429B-833D-27E0686705E1}" sibTransId="{BFCF6D1B-B432-4E1D-A8DE-26F7A34C947A}"/>
    <dgm:cxn modelId="{C71321E8-879B-4312-9310-31C87F05DDF2}" srcId="{838FE634-5907-4444-913E-7FA3B8ECC6E2}" destId="{BB9187F7-58DB-4502-B1BC-0EC576BE3631}" srcOrd="1" destOrd="0" parTransId="{9E4423E9-F55E-4087-BF37-8225820A5143}" sibTransId="{468E84CA-FEF5-497D-B06C-BAB48E0BDAB5}"/>
    <dgm:cxn modelId="{DB1B20EC-2A45-4EE9-9475-FAE73F824D95}" srcId="{81995200-03C4-4C6B-B4A5-E1EE33013143}" destId="{C8BE9E88-34B6-42E1-9EB2-EFAE62357A61}" srcOrd="3" destOrd="0" parTransId="{0963C41B-AA2A-4ECE-818B-620A8F87ED2B}" sibTransId="{8B4CEA65-63C3-4524-B038-92F789B8A838}"/>
    <dgm:cxn modelId="{06876BEF-12B4-459F-ADBA-710F18DF5118}" type="presOf" srcId="{B4922AAE-40D4-4B14-B7CA-7434798B036E}" destId="{1D8CB4FF-1A4A-430C-86A6-268D5DD102AF}" srcOrd="0" destOrd="0" presId="urn:microsoft.com/office/officeart/2005/8/layout/lProcess2"/>
    <dgm:cxn modelId="{ADA2EFF2-0506-4FCE-B44D-CE89462D8B4A}" type="presOf" srcId="{838FE634-5907-4444-913E-7FA3B8ECC6E2}" destId="{90309EC1-224E-44BC-B7A3-08A4229D9C4C}" srcOrd="0" destOrd="0" presId="urn:microsoft.com/office/officeart/2005/8/layout/lProcess2"/>
    <dgm:cxn modelId="{FF8ACBF3-5169-4F0A-ACE0-9AF78159D80C}" type="presOf" srcId="{81995200-03C4-4C6B-B4A5-E1EE33013143}" destId="{47A2CA78-E1B7-4280-B95D-562D37D8D9F5}" srcOrd="0" destOrd="0" presId="urn:microsoft.com/office/officeart/2005/8/layout/lProcess2"/>
    <dgm:cxn modelId="{6D867FF5-10F5-417F-9575-F1359E53B3F5}" srcId="{838FE634-5907-4444-913E-7FA3B8ECC6E2}" destId="{D788FAC1-2FDC-4CD0-968A-BE1DCF6F143B}" srcOrd="2" destOrd="0" parTransId="{11EBA5A4-EB5F-46E6-BA2B-D61D42737C08}" sibTransId="{9E78D078-6BC5-4A9F-B0EC-7EC4891D0169}"/>
    <dgm:cxn modelId="{EDB8FFF6-A200-48C3-BEF3-8F49F94533A0}" type="presOf" srcId="{056CF961-3EFC-4088-B0ED-B267690F8A54}" destId="{E41DD20F-C9EB-4710-8F28-F8749D84A2FE}" srcOrd="0" destOrd="0" presId="urn:microsoft.com/office/officeart/2005/8/layout/lProcess2"/>
    <dgm:cxn modelId="{873131F8-3108-43C1-A1EE-8F6E7168319E}" type="presOf" srcId="{7511DB2F-8865-4DDD-972F-360043EBFFC5}" destId="{1CF81D5D-21E1-4343-BC75-94315D6C8BBA}" srcOrd="0" destOrd="0" presId="urn:microsoft.com/office/officeart/2005/8/layout/lProcess2"/>
    <dgm:cxn modelId="{C5D438F8-8B20-42F0-AD6E-AACB4CD04862}" type="presOf" srcId="{BF5581C5-B90B-431D-88C5-7B98D47D1B90}" destId="{0A80ED09-B088-49C7-AEC7-3A98FE6FF906}" srcOrd="0" destOrd="0" presId="urn:microsoft.com/office/officeart/2005/8/layout/lProcess2"/>
    <dgm:cxn modelId="{184998FA-8F1E-4CC8-AE15-A6080BBFC4A0}" type="presOf" srcId="{81995200-03C4-4C6B-B4A5-E1EE33013143}" destId="{1BCA9A81-5958-40E9-97F4-D76B24810403}" srcOrd="1" destOrd="0" presId="urn:microsoft.com/office/officeart/2005/8/layout/lProcess2"/>
    <dgm:cxn modelId="{7890DEFA-D765-4F8C-BA64-BEA764ED895F}" type="presOf" srcId="{FBD1772E-5506-4819-BF00-C274E0372BB0}" destId="{140A39D7-E3C6-4BA5-8EBB-0F80569A1D86}" srcOrd="0" destOrd="0" presId="urn:microsoft.com/office/officeart/2005/8/layout/lProcess2"/>
    <dgm:cxn modelId="{083FFCFA-FBB7-4F1C-97ED-2ADDCBF1AE0D}" srcId="{81995200-03C4-4C6B-B4A5-E1EE33013143}" destId="{56569EE3-D4DF-479E-ABEC-BD7D900144F6}" srcOrd="4" destOrd="0" parTransId="{728DAE33-33E5-47A5-95B4-833198097349}" sibTransId="{CE8CA89D-9E7F-4B9D-994E-714CF193E5FD}"/>
    <dgm:cxn modelId="{D49254AB-79BA-4EB9-8871-6A4767900E3F}" type="presParOf" srcId="{79FAEDC0-3AAE-4098-82F6-484023D13207}" destId="{076A20A4-FE95-49F1-913C-AB7F390F1033}" srcOrd="0" destOrd="0" presId="urn:microsoft.com/office/officeart/2005/8/layout/lProcess2"/>
    <dgm:cxn modelId="{FADCDC22-EFEB-43A5-BD72-FE70E6816CD3}" type="presParOf" srcId="{076A20A4-FE95-49F1-913C-AB7F390F1033}" destId="{46014734-2599-4595-8EF9-4C1BFCC34E33}" srcOrd="0" destOrd="0" presId="urn:microsoft.com/office/officeart/2005/8/layout/lProcess2"/>
    <dgm:cxn modelId="{61234BEC-E5B4-4D6F-871A-B468E5A32728}" type="presParOf" srcId="{076A20A4-FE95-49F1-913C-AB7F390F1033}" destId="{0AA86A0D-D705-4CD0-880D-F8EA2366E0B4}" srcOrd="1" destOrd="0" presId="urn:microsoft.com/office/officeart/2005/8/layout/lProcess2"/>
    <dgm:cxn modelId="{03D52DE2-0049-4C8B-BB94-DEE0E2270D30}" type="presParOf" srcId="{076A20A4-FE95-49F1-913C-AB7F390F1033}" destId="{ECEFB83B-0927-4CD6-840F-CE81400197DE}" srcOrd="2" destOrd="0" presId="urn:microsoft.com/office/officeart/2005/8/layout/lProcess2"/>
    <dgm:cxn modelId="{874AC4DB-DFC0-4D67-BC73-73160FB451D4}" type="presParOf" srcId="{ECEFB83B-0927-4CD6-840F-CE81400197DE}" destId="{9E9A74A8-0CE5-4854-A00C-A81CD53A3E36}" srcOrd="0" destOrd="0" presId="urn:microsoft.com/office/officeart/2005/8/layout/lProcess2"/>
    <dgm:cxn modelId="{B81CA573-621C-4AF2-B0A5-D350F1ADA91F}" type="presParOf" srcId="{9E9A74A8-0CE5-4854-A00C-A81CD53A3E36}" destId="{6CC105CE-C037-40EF-876D-C701DCBBA02C}" srcOrd="0" destOrd="0" presId="urn:microsoft.com/office/officeart/2005/8/layout/lProcess2"/>
    <dgm:cxn modelId="{A8C8D6F3-3372-4959-ABCA-5EF0882C7FA6}" type="presParOf" srcId="{79FAEDC0-3AAE-4098-82F6-484023D13207}" destId="{FC357F0A-9B84-4D4F-89AF-A67187FA5B07}" srcOrd="1" destOrd="0" presId="urn:microsoft.com/office/officeart/2005/8/layout/lProcess2"/>
    <dgm:cxn modelId="{FF8E7F9E-4222-405F-9FCF-3923D31D7D42}" type="presParOf" srcId="{79FAEDC0-3AAE-4098-82F6-484023D13207}" destId="{48D98DE2-7A4E-4706-8648-5740AD30AA1F}" srcOrd="2" destOrd="0" presId="urn:microsoft.com/office/officeart/2005/8/layout/lProcess2"/>
    <dgm:cxn modelId="{814A67A4-897D-4F49-B63B-5CF6CD1DF870}" type="presParOf" srcId="{48D98DE2-7A4E-4706-8648-5740AD30AA1F}" destId="{47A2CA78-E1B7-4280-B95D-562D37D8D9F5}" srcOrd="0" destOrd="0" presId="urn:microsoft.com/office/officeart/2005/8/layout/lProcess2"/>
    <dgm:cxn modelId="{BE11ADD7-CD05-421A-9AF5-2964208060A4}" type="presParOf" srcId="{48D98DE2-7A4E-4706-8648-5740AD30AA1F}" destId="{1BCA9A81-5958-40E9-97F4-D76B24810403}" srcOrd="1" destOrd="0" presId="urn:microsoft.com/office/officeart/2005/8/layout/lProcess2"/>
    <dgm:cxn modelId="{58565769-C6DD-41D9-AE0A-002C69703000}" type="presParOf" srcId="{48D98DE2-7A4E-4706-8648-5740AD30AA1F}" destId="{84F98470-7828-4180-937F-DD6BAC17DAEE}" srcOrd="2" destOrd="0" presId="urn:microsoft.com/office/officeart/2005/8/layout/lProcess2"/>
    <dgm:cxn modelId="{B6F57813-E80D-488D-A281-865B7E887A0A}" type="presParOf" srcId="{84F98470-7828-4180-937F-DD6BAC17DAEE}" destId="{055EF776-3B5F-42C3-8085-14DAF4A4707B}" srcOrd="0" destOrd="0" presId="urn:microsoft.com/office/officeart/2005/8/layout/lProcess2"/>
    <dgm:cxn modelId="{8E9CE7C7-9951-4C79-AC28-2B09C6B054B7}" type="presParOf" srcId="{055EF776-3B5F-42C3-8085-14DAF4A4707B}" destId="{0A80ED09-B088-49C7-AEC7-3A98FE6FF906}" srcOrd="0" destOrd="0" presId="urn:microsoft.com/office/officeart/2005/8/layout/lProcess2"/>
    <dgm:cxn modelId="{CBA85EB4-65CD-4CC7-B4F6-AC60C4C766D2}" type="presParOf" srcId="{055EF776-3B5F-42C3-8085-14DAF4A4707B}" destId="{036C436C-9D58-4A5B-8FFE-9462E84739AC}" srcOrd="1" destOrd="0" presId="urn:microsoft.com/office/officeart/2005/8/layout/lProcess2"/>
    <dgm:cxn modelId="{3C39A2A0-9F37-4E79-8A9B-D0368D7E127B}" type="presParOf" srcId="{055EF776-3B5F-42C3-8085-14DAF4A4707B}" destId="{E41DD20F-C9EB-4710-8F28-F8749D84A2FE}" srcOrd="2" destOrd="0" presId="urn:microsoft.com/office/officeart/2005/8/layout/lProcess2"/>
    <dgm:cxn modelId="{D32B0E1C-6E23-43D2-91DD-CFF0DE1666C3}" type="presParOf" srcId="{055EF776-3B5F-42C3-8085-14DAF4A4707B}" destId="{2F8B13B6-590F-4D11-9C02-B4D75DDC88F6}" srcOrd="3" destOrd="0" presId="urn:microsoft.com/office/officeart/2005/8/layout/lProcess2"/>
    <dgm:cxn modelId="{EAF5AEB9-2CE4-4D31-870D-7FAE229CF48D}" type="presParOf" srcId="{055EF776-3B5F-42C3-8085-14DAF4A4707B}" destId="{189B814B-24C9-417E-A0CD-9F7B32CE16D3}" srcOrd="4" destOrd="0" presId="urn:microsoft.com/office/officeart/2005/8/layout/lProcess2"/>
    <dgm:cxn modelId="{C2F7ED83-E657-489C-9F4E-EF86248691D1}" type="presParOf" srcId="{055EF776-3B5F-42C3-8085-14DAF4A4707B}" destId="{5D64E490-837A-4EDB-B688-643F17D98593}" srcOrd="5" destOrd="0" presId="urn:microsoft.com/office/officeart/2005/8/layout/lProcess2"/>
    <dgm:cxn modelId="{6A739267-F3C2-4EC3-9CFD-4DA510F1597E}" type="presParOf" srcId="{055EF776-3B5F-42C3-8085-14DAF4A4707B}" destId="{50AB249D-7C81-4932-8191-10DF6E6C4871}" srcOrd="6" destOrd="0" presId="urn:microsoft.com/office/officeart/2005/8/layout/lProcess2"/>
    <dgm:cxn modelId="{D848A98F-F25D-4974-97F9-8ECB027D8809}" type="presParOf" srcId="{055EF776-3B5F-42C3-8085-14DAF4A4707B}" destId="{E0760078-41C3-4FC9-8741-2BD08DF72F0A}" srcOrd="7" destOrd="0" presId="urn:microsoft.com/office/officeart/2005/8/layout/lProcess2"/>
    <dgm:cxn modelId="{B2AAE314-7234-4E69-9DDE-2756364A1A8F}" type="presParOf" srcId="{055EF776-3B5F-42C3-8085-14DAF4A4707B}" destId="{CB64AC8B-7BAA-4A08-B646-6CB885E40FC3}" srcOrd="8" destOrd="0" presId="urn:microsoft.com/office/officeart/2005/8/layout/lProcess2"/>
    <dgm:cxn modelId="{59A2A186-93D8-414D-B7C3-281DDE21D23D}" type="presParOf" srcId="{79FAEDC0-3AAE-4098-82F6-484023D13207}" destId="{AF127487-5CD0-45BA-A585-892CFE4857CF}" srcOrd="3" destOrd="0" presId="urn:microsoft.com/office/officeart/2005/8/layout/lProcess2"/>
    <dgm:cxn modelId="{C3EC8C49-2952-4208-94F3-E96F4F6E9076}" type="presParOf" srcId="{79FAEDC0-3AAE-4098-82F6-484023D13207}" destId="{909A829F-6102-4516-AEC5-6D35CFDA53AF}" srcOrd="4" destOrd="0" presId="urn:microsoft.com/office/officeart/2005/8/layout/lProcess2"/>
    <dgm:cxn modelId="{68C81D88-ED47-40DA-A0F9-0DC6274CD389}" type="presParOf" srcId="{909A829F-6102-4516-AEC5-6D35CFDA53AF}" destId="{90309EC1-224E-44BC-B7A3-08A4229D9C4C}" srcOrd="0" destOrd="0" presId="urn:microsoft.com/office/officeart/2005/8/layout/lProcess2"/>
    <dgm:cxn modelId="{151E896C-1199-467A-88CB-968E61EBFB72}" type="presParOf" srcId="{909A829F-6102-4516-AEC5-6D35CFDA53AF}" destId="{5C20064B-5287-4794-A270-0F549E25CE4F}" srcOrd="1" destOrd="0" presId="urn:microsoft.com/office/officeart/2005/8/layout/lProcess2"/>
    <dgm:cxn modelId="{1C5BF663-2CEA-45D9-9AA3-FCE707226E58}" type="presParOf" srcId="{909A829F-6102-4516-AEC5-6D35CFDA53AF}" destId="{877CB14F-0B99-42B4-8D9C-C6371A3108D9}" srcOrd="2" destOrd="0" presId="urn:microsoft.com/office/officeart/2005/8/layout/lProcess2"/>
    <dgm:cxn modelId="{B26D92EE-E031-4E6D-8790-E02651421425}" type="presParOf" srcId="{877CB14F-0B99-42B4-8D9C-C6371A3108D9}" destId="{7FB6F46B-D76E-4B07-A413-7E195D4ACD22}" srcOrd="0" destOrd="0" presId="urn:microsoft.com/office/officeart/2005/8/layout/lProcess2"/>
    <dgm:cxn modelId="{6639BC93-591E-470C-AEC0-0B4BA4E112C4}" type="presParOf" srcId="{7FB6F46B-D76E-4B07-A413-7E195D4ACD22}" destId="{140A39D7-E3C6-4BA5-8EBB-0F80569A1D86}" srcOrd="0" destOrd="0" presId="urn:microsoft.com/office/officeart/2005/8/layout/lProcess2"/>
    <dgm:cxn modelId="{A660A3A1-DED6-425A-B635-55BB5FECB9DE}" type="presParOf" srcId="{7FB6F46B-D76E-4B07-A413-7E195D4ACD22}" destId="{4D918F1E-2721-4C42-871D-306FA64EBF1A}" srcOrd="1" destOrd="0" presId="urn:microsoft.com/office/officeart/2005/8/layout/lProcess2"/>
    <dgm:cxn modelId="{56C2809B-24AF-4EFE-A837-39710C28A992}" type="presParOf" srcId="{7FB6F46B-D76E-4B07-A413-7E195D4ACD22}" destId="{4839B78D-B8F0-461E-802C-C5D34F65EF8B}" srcOrd="2" destOrd="0" presId="urn:microsoft.com/office/officeart/2005/8/layout/lProcess2"/>
    <dgm:cxn modelId="{97A51CF8-F9D6-4DC1-B480-104DB6CA1826}" type="presParOf" srcId="{7FB6F46B-D76E-4B07-A413-7E195D4ACD22}" destId="{288C750B-3501-450E-B1FD-2B00B0549748}" srcOrd="3" destOrd="0" presId="urn:microsoft.com/office/officeart/2005/8/layout/lProcess2"/>
    <dgm:cxn modelId="{BBE18C47-536D-484C-9873-605A2F67355C}" type="presParOf" srcId="{7FB6F46B-D76E-4B07-A413-7E195D4ACD22}" destId="{7FA6318F-609C-4A00-A098-FFE5DDA1E319}" srcOrd="4" destOrd="0" presId="urn:microsoft.com/office/officeart/2005/8/layout/lProcess2"/>
    <dgm:cxn modelId="{8748D0B1-9F3C-4360-BCD9-7FD646FB0BC3}" type="presParOf" srcId="{7FB6F46B-D76E-4B07-A413-7E195D4ACD22}" destId="{5C4FC8AE-6D1C-49D3-B583-EC5210F3A4B6}" srcOrd="5" destOrd="0" presId="urn:microsoft.com/office/officeart/2005/8/layout/lProcess2"/>
    <dgm:cxn modelId="{3C72638C-218F-4B1E-BE38-A69B324D924E}" type="presParOf" srcId="{7FB6F46B-D76E-4B07-A413-7E195D4ACD22}" destId="{B49E251F-FD8F-4A42-B7BF-17086FE89244}" srcOrd="6" destOrd="0" presId="urn:microsoft.com/office/officeart/2005/8/layout/lProcess2"/>
    <dgm:cxn modelId="{2F6E10AE-43BD-4B6C-A914-B3A47357DFF5}" type="presParOf" srcId="{7FB6F46B-D76E-4B07-A413-7E195D4ACD22}" destId="{FE6C78CF-8CF5-432A-A43B-524A4B41C70B}" srcOrd="7" destOrd="0" presId="urn:microsoft.com/office/officeart/2005/8/layout/lProcess2"/>
    <dgm:cxn modelId="{3AAED685-C2D4-4BCC-B697-F828A6A33B69}" type="presParOf" srcId="{7FB6F46B-D76E-4B07-A413-7E195D4ACD22}" destId="{1CF81D5D-21E1-4343-BC75-94315D6C8BBA}" srcOrd="8" destOrd="0" presId="urn:microsoft.com/office/officeart/2005/8/layout/lProcess2"/>
    <dgm:cxn modelId="{EE2BF3B8-2D1F-40E0-8341-8A408DC53300}" type="presParOf" srcId="{7FB6F46B-D76E-4B07-A413-7E195D4ACD22}" destId="{FDDED4FB-ADD4-4A58-84E4-4553BFA30367}" srcOrd="9" destOrd="0" presId="urn:microsoft.com/office/officeart/2005/8/layout/lProcess2"/>
    <dgm:cxn modelId="{7176CC35-465B-4B4C-9F6F-C7218A7E5189}" type="presParOf" srcId="{7FB6F46B-D76E-4B07-A413-7E195D4ACD22}" destId="{7B3F2BAD-7A91-4C7D-9C21-13240402080C}" srcOrd="10" destOrd="0" presId="urn:microsoft.com/office/officeart/2005/8/layout/lProcess2"/>
    <dgm:cxn modelId="{E6CC25D3-2FAB-4EB7-8CC9-FA1C8DF36104}" type="presParOf" srcId="{7FB6F46B-D76E-4B07-A413-7E195D4ACD22}" destId="{B756B502-3F3C-4176-8F8F-402B0489797A}" srcOrd="11" destOrd="0" presId="urn:microsoft.com/office/officeart/2005/8/layout/lProcess2"/>
    <dgm:cxn modelId="{9DC55CF3-E489-417C-AEA5-3E4CD1957B2A}" type="presParOf" srcId="{7FB6F46B-D76E-4B07-A413-7E195D4ACD22}" destId="{1D8CB4FF-1A4A-430C-86A6-268D5DD102AF}" srcOrd="12" destOrd="0" presId="urn:microsoft.com/office/officeart/2005/8/layout/lProcess2"/>
    <dgm:cxn modelId="{940BCA72-B2C2-4191-B73E-BB1F0B4B2371}" type="presParOf" srcId="{7FB6F46B-D76E-4B07-A413-7E195D4ACD22}" destId="{A2E47C4E-3477-4D37-86B1-DFC2AA3A500E}" srcOrd="13" destOrd="0" presId="urn:microsoft.com/office/officeart/2005/8/layout/lProcess2"/>
    <dgm:cxn modelId="{3CE61FBF-FB46-4141-89CB-D52888B63215}" type="presParOf" srcId="{7FB6F46B-D76E-4B07-A413-7E195D4ACD22}" destId="{00A40060-43DC-4CCD-B466-A6316244B9A9}" srcOrd="14" destOrd="0" presId="urn:microsoft.com/office/officeart/2005/8/layout/lProcess2"/>
    <dgm:cxn modelId="{D31149D2-94E1-496D-8B26-606F8F128DDC}" type="presParOf" srcId="{7FB6F46B-D76E-4B07-A413-7E195D4ACD22}" destId="{424B03E8-B206-4B90-9CC2-186F83C066EA}" srcOrd="15" destOrd="0" presId="urn:microsoft.com/office/officeart/2005/8/layout/lProcess2"/>
    <dgm:cxn modelId="{0B8B3970-7641-4951-B8FF-A2258053184C}" type="presParOf" srcId="{7FB6F46B-D76E-4B07-A413-7E195D4ACD22}" destId="{94C487E8-05C6-445F-8943-063F5CB01304}" srcOrd="1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53CE42-4281-4806-A944-69C42156F2C1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94038B34-73A6-4E64-BB4F-5E738A7DAFEF}">
      <dgm:prSet phldrT="[Text]"/>
      <dgm:spPr>
        <a:solidFill>
          <a:srgbClr val="52B9C3"/>
        </a:solidFill>
      </dgm:spPr>
      <dgm:t>
        <a:bodyPr/>
        <a:lstStyle/>
        <a:p>
          <a:r>
            <a:rPr lang="en-US" dirty="0">
              <a:latin typeface="+mn-lt"/>
            </a:rPr>
            <a:t>Reward &amp; Recognition</a:t>
          </a:r>
        </a:p>
      </dgm:t>
    </dgm:pt>
    <dgm:pt modelId="{614268D5-1806-4A63-BC2F-5ECC621733C0}" type="parTrans" cxnId="{9544458D-70C5-40D7-90FD-2960E5ABD07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3E144D4-9469-4DFA-902E-2CA93596CCBB}" type="sibTrans" cxnId="{9544458D-70C5-40D7-90FD-2960E5ABD07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7D87219-24BA-4D57-AEC2-EECE9F52A39C}">
      <dgm:prSet phldrT="[Text]"/>
      <dgm:spPr>
        <a:solidFill>
          <a:srgbClr val="035282"/>
        </a:solidFill>
      </dgm:spPr>
      <dgm:t>
        <a:bodyPr/>
        <a:lstStyle/>
        <a:p>
          <a:r>
            <a:rPr lang="en-US" dirty="0">
              <a:latin typeface="+mn-lt"/>
            </a:rPr>
            <a:t>Culture &amp; Environment</a:t>
          </a:r>
        </a:p>
      </dgm:t>
    </dgm:pt>
    <dgm:pt modelId="{5F275AE8-8D4E-404A-B841-899A4BEA6D64}" type="parTrans" cxnId="{92066E40-03FB-4CED-B214-1BBDC94E578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AB8A852-4AFC-493C-938F-FB99D5AB8B2E}" type="sibTrans" cxnId="{92066E40-03FB-4CED-B214-1BBDC94E578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6954694-0B73-44F9-A1C0-AEF6E47F7901}">
      <dgm:prSet phldrT="[Text]"/>
      <dgm:spPr>
        <a:solidFill>
          <a:srgbClr val="035282"/>
        </a:solidFill>
      </dgm:spPr>
      <dgm:t>
        <a:bodyPr/>
        <a:lstStyle/>
        <a:p>
          <a:r>
            <a:rPr lang="en-US" dirty="0">
              <a:latin typeface="+mn-lt"/>
            </a:rPr>
            <a:t>Quality &amp; Nature of Work</a:t>
          </a:r>
        </a:p>
      </dgm:t>
    </dgm:pt>
    <dgm:pt modelId="{B44FB258-A727-4E7F-8EE0-35F17F653BAB}" type="parTrans" cxnId="{B0A87118-14E3-4431-9E2C-1893C7B1F1A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1C0690D-B613-45C7-A69A-991D7AE6F616}" type="sibTrans" cxnId="{B0A87118-14E3-4431-9E2C-1893C7B1F1A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CE9F237-44A5-4EF1-9316-EAE98AFE3120}">
      <dgm:prSet phldrT="[Text]"/>
      <dgm:spPr>
        <a:solidFill>
          <a:srgbClr val="035282"/>
        </a:solidFill>
      </dgm:spPr>
      <dgm:t>
        <a:bodyPr/>
        <a:lstStyle/>
        <a:p>
          <a:r>
            <a:rPr lang="en-US" dirty="0">
              <a:latin typeface="+mn-lt"/>
            </a:rPr>
            <a:t>People &amp; Relationships</a:t>
          </a:r>
        </a:p>
      </dgm:t>
    </dgm:pt>
    <dgm:pt modelId="{D8F67D58-DFB7-43B2-9D5B-2BF68DC9F782}" type="parTrans" cxnId="{B4FD9071-5332-4C42-9E55-739EE743074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536B581-27E4-4CB1-86F2-3035814830C9}" type="sibTrans" cxnId="{B4FD9071-5332-4C42-9E55-739EE743074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79B0280-F276-456A-8403-CA764BB3C6B4}">
      <dgm:prSet phldrT="[Text]"/>
      <dgm:spPr>
        <a:solidFill>
          <a:srgbClr val="035282"/>
        </a:solidFill>
      </dgm:spPr>
      <dgm:t>
        <a:bodyPr/>
        <a:lstStyle/>
        <a:p>
          <a:r>
            <a:rPr lang="en-US" dirty="0">
              <a:latin typeface="+mn-lt"/>
            </a:rPr>
            <a:t>Opportunities for Personal Growth</a:t>
          </a:r>
        </a:p>
      </dgm:t>
    </dgm:pt>
    <dgm:pt modelId="{48D40538-7299-4B82-BCA8-301FEC5DF211}" type="parTrans" cxnId="{9CA5A69E-202B-4983-B87E-3BB1881B7D3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45CF92D-155B-4D18-A04D-D6F4D872815D}" type="sibTrans" cxnId="{9CA5A69E-202B-4983-B87E-3BB1881B7D3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E084088-6F2A-4F31-909D-C8D93B2223B9}" type="pres">
      <dgm:prSet presAssocID="{C953CE42-4281-4806-A944-69C42156F2C1}" presName="compositeShape" presStyleCnt="0">
        <dgm:presLayoutVars>
          <dgm:chMax val="7"/>
          <dgm:dir/>
          <dgm:resizeHandles val="exact"/>
        </dgm:presLayoutVars>
      </dgm:prSet>
      <dgm:spPr/>
    </dgm:pt>
    <dgm:pt modelId="{E62B835C-A165-4DE1-AE56-9710EEA52216}" type="pres">
      <dgm:prSet presAssocID="{C953CE42-4281-4806-A944-69C42156F2C1}" presName="wedge1" presStyleLbl="node1" presStyleIdx="0" presStyleCnt="5"/>
      <dgm:spPr/>
    </dgm:pt>
    <dgm:pt modelId="{8603C3C5-CF84-46A2-AA76-6AAE3E2BA0A2}" type="pres">
      <dgm:prSet presAssocID="{C953CE42-4281-4806-A944-69C42156F2C1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8ACB4936-098F-41AA-A4B0-640D16EABD2B}" type="pres">
      <dgm:prSet presAssocID="{C953CE42-4281-4806-A944-69C42156F2C1}" presName="wedge2" presStyleLbl="node1" presStyleIdx="1" presStyleCnt="5"/>
      <dgm:spPr/>
    </dgm:pt>
    <dgm:pt modelId="{88FD3E30-7AAB-499B-99CE-F878AF379FB2}" type="pres">
      <dgm:prSet presAssocID="{C953CE42-4281-4806-A944-69C42156F2C1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D271E76-6454-4E07-AC79-36AA0833C971}" type="pres">
      <dgm:prSet presAssocID="{C953CE42-4281-4806-A944-69C42156F2C1}" presName="wedge3" presStyleLbl="node1" presStyleIdx="2" presStyleCnt="5"/>
      <dgm:spPr/>
    </dgm:pt>
    <dgm:pt modelId="{DCC278C5-21AE-42A1-9D6C-C6B09D917E91}" type="pres">
      <dgm:prSet presAssocID="{C953CE42-4281-4806-A944-69C42156F2C1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EE12698-E964-45AB-B140-8DF43BA7B1BD}" type="pres">
      <dgm:prSet presAssocID="{C953CE42-4281-4806-A944-69C42156F2C1}" presName="wedge4" presStyleLbl="node1" presStyleIdx="3" presStyleCnt="5"/>
      <dgm:spPr/>
    </dgm:pt>
    <dgm:pt modelId="{19937459-0876-4E2E-AB33-1026E7E74E98}" type="pres">
      <dgm:prSet presAssocID="{C953CE42-4281-4806-A944-69C42156F2C1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B08C34F-9818-45B2-B884-45D760E12FC3}" type="pres">
      <dgm:prSet presAssocID="{C953CE42-4281-4806-A944-69C42156F2C1}" presName="wedge5" presStyleLbl="node1" presStyleIdx="4" presStyleCnt="5"/>
      <dgm:spPr/>
    </dgm:pt>
    <dgm:pt modelId="{9880F897-7C59-46F1-9FEA-F76A93DDDF08}" type="pres">
      <dgm:prSet presAssocID="{C953CE42-4281-4806-A944-69C42156F2C1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733FD008-147E-49C8-A0F1-39AA01B564D9}" type="presOf" srcId="{86954694-0B73-44F9-A1C0-AEF6E47F7901}" destId="{AB08C34F-9818-45B2-B884-45D760E12FC3}" srcOrd="0" destOrd="0" presId="urn:microsoft.com/office/officeart/2005/8/layout/chart3"/>
    <dgm:cxn modelId="{5E10F00F-062F-4377-8FB9-641B977835D5}" type="presOf" srcId="{B7D87219-24BA-4D57-AEC2-EECE9F52A39C}" destId="{88FD3E30-7AAB-499B-99CE-F878AF379FB2}" srcOrd="1" destOrd="0" presId="urn:microsoft.com/office/officeart/2005/8/layout/chart3"/>
    <dgm:cxn modelId="{B0A87118-14E3-4431-9E2C-1893C7B1F1AD}" srcId="{C953CE42-4281-4806-A944-69C42156F2C1}" destId="{86954694-0B73-44F9-A1C0-AEF6E47F7901}" srcOrd="4" destOrd="0" parTransId="{B44FB258-A727-4E7F-8EE0-35F17F653BAB}" sibTransId="{31C0690D-B613-45C7-A69A-991D7AE6F616}"/>
    <dgm:cxn modelId="{8FA13D28-6FFF-4579-B134-621ED48EC199}" type="presOf" srcId="{B7D87219-24BA-4D57-AEC2-EECE9F52A39C}" destId="{8ACB4936-098F-41AA-A4B0-640D16EABD2B}" srcOrd="0" destOrd="0" presId="urn:microsoft.com/office/officeart/2005/8/layout/chart3"/>
    <dgm:cxn modelId="{EC016631-AB7F-453C-99DD-79922694FA91}" type="presOf" srcId="{5CE9F237-44A5-4EF1-9316-EAE98AFE3120}" destId="{6D271E76-6454-4E07-AC79-36AA0833C971}" srcOrd="0" destOrd="0" presId="urn:microsoft.com/office/officeart/2005/8/layout/chart3"/>
    <dgm:cxn modelId="{92066E40-03FB-4CED-B214-1BBDC94E578C}" srcId="{C953CE42-4281-4806-A944-69C42156F2C1}" destId="{B7D87219-24BA-4D57-AEC2-EECE9F52A39C}" srcOrd="1" destOrd="0" parTransId="{5F275AE8-8D4E-404A-B841-899A4BEA6D64}" sibTransId="{0AB8A852-4AFC-493C-938F-FB99D5AB8B2E}"/>
    <dgm:cxn modelId="{38C18060-5CD6-4C7D-930B-15A16784999B}" type="presOf" srcId="{879B0280-F276-456A-8403-CA764BB3C6B4}" destId="{19937459-0876-4E2E-AB33-1026E7E74E98}" srcOrd="1" destOrd="0" presId="urn:microsoft.com/office/officeart/2005/8/layout/chart3"/>
    <dgm:cxn modelId="{B4FD9071-5332-4C42-9E55-739EE7430747}" srcId="{C953CE42-4281-4806-A944-69C42156F2C1}" destId="{5CE9F237-44A5-4EF1-9316-EAE98AFE3120}" srcOrd="2" destOrd="0" parTransId="{D8F67D58-DFB7-43B2-9D5B-2BF68DC9F782}" sibTransId="{3536B581-27E4-4CB1-86F2-3035814830C9}"/>
    <dgm:cxn modelId="{663A3079-8FB9-4044-8606-F730F6E33865}" type="presOf" srcId="{5CE9F237-44A5-4EF1-9316-EAE98AFE3120}" destId="{DCC278C5-21AE-42A1-9D6C-C6B09D917E91}" srcOrd="1" destOrd="0" presId="urn:microsoft.com/office/officeart/2005/8/layout/chart3"/>
    <dgm:cxn modelId="{ECDBC67C-3529-463E-920B-ADC51325440E}" type="presOf" srcId="{879B0280-F276-456A-8403-CA764BB3C6B4}" destId="{8EE12698-E964-45AB-B140-8DF43BA7B1BD}" srcOrd="0" destOrd="0" presId="urn:microsoft.com/office/officeart/2005/8/layout/chart3"/>
    <dgm:cxn modelId="{9544458D-70C5-40D7-90FD-2960E5ABD078}" srcId="{C953CE42-4281-4806-A944-69C42156F2C1}" destId="{94038B34-73A6-4E64-BB4F-5E738A7DAFEF}" srcOrd="0" destOrd="0" parTransId="{614268D5-1806-4A63-BC2F-5ECC621733C0}" sibTransId="{83E144D4-9469-4DFA-902E-2CA93596CCBB}"/>
    <dgm:cxn modelId="{40622F96-4703-4A52-8185-0773D13A169D}" type="presOf" srcId="{86954694-0B73-44F9-A1C0-AEF6E47F7901}" destId="{9880F897-7C59-46F1-9FEA-F76A93DDDF08}" srcOrd="1" destOrd="0" presId="urn:microsoft.com/office/officeart/2005/8/layout/chart3"/>
    <dgm:cxn modelId="{9CA5A69E-202B-4983-B87E-3BB1881B7D30}" srcId="{C953CE42-4281-4806-A944-69C42156F2C1}" destId="{879B0280-F276-456A-8403-CA764BB3C6B4}" srcOrd="3" destOrd="0" parTransId="{48D40538-7299-4B82-BCA8-301FEC5DF211}" sibTransId="{D45CF92D-155B-4D18-A04D-D6F4D872815D}"/>
    <dgm:cxn modelId="{DBFBB5A8-2CEC-49B4-BD19-1095ED99B0C4}" type="presOf" srcId="{C953CE42-4281-4806-A944-69C42156F2C1}" destId="{FE084088-6F2A-4F31-909D-C8D93B2223B9}" srcOrd="0" destOrd="0" presId="urn:microsoft.com/office/officeart/2005/8/layout/chart3"/>
    <dgm:cxn modelId="{321D6AAA-1FC3-41E4-9121-D03F292F7C85}" type="presOf" srcId="{94038B34-73A6-4E64-BB4F-5E738A7DAFEF}" destId="{E62B835C-A165-4DE1-AE56-9710EEA52216}" srcOrd="0" destOrd="0" presId="urn:microsoft.com/office/officeart/2005/8/layout/chart3"/>
    <dgm:cxn modelId="{7CC562B4-6CCE-47F5-8755-7E285ABF688D}" type="presOf" srcId="{94038B34-73A6-4E64-BB4F-5E738A7DAFEF}" destId="{8603C3C5-CF84-46A2-AA76-6AAE3E2BA0A2}" srcOrd="1" destOrd="0" presId="urn:microsoft.com/office/officeart/2005/8/layout/chart3"/>
    <dgm:cxn modelId="{BB8A8963-49FC-44C0-ACF7-B039A40A3810}" type="presParOf" srcId="{FE084088-6F2A-4F31-909D-C8D93B2223B9}" destId="{E62B835C-A165-4DE1-AE56-9710EEA52216}" srcOrd="0" destOrd="0" presId="urn:microsoft.com/office/officeart/2005/8/layout/chart3"/>
    <dgm:cxn modelId="{C3FAE36A-DFBE-406A-95C8-9ED96C468894}" type="presParOf" srcId="{FE084088-6F2A-4F31-909D-C8D93B2223B9}" destId="{8603C3C5-CF84-46A2-AA76-6AAE3E2BA0A2}" srcOrd="1" destOrd="0" presId="urn:microsoft.com/office/officeart/2005/8/layout/chart3"/>
    <dgm:cxn modelId="{B21D627A-0601-4386-AD27-B87BA820A331}" type="presParOf" srcId="{FE084088-6F2A-4F31-909D-C8D93B2223B9}" destId="{8ACB4936-098F-41AA-A4B0-640D16EABD2B}" srcOrd="2" destOrd="0" presId="urn:microsoft.com/office/officeart/2005/8/layout/chart3"/>
    <dgm:cxn modelId="{45BF306F-CADF-4BAC-9847-60F2ED85DE31}" type="presParOf" srcId="{FE084088-6F2A-4F31-909D-C8D93B2223B9}" destId="{88FD3E30-7AAB-499B-99CE-F878AF379FB2}" srcOrd="3" destOrd="0" presId="urn:microsoft.com/office/officeart/2005/8/layout/chart3"/>
    <dgm:cxn modelId="{7100DAC2-DF3A-4157-B022-9283B59BB785}" type="presParOf" srcId="{FE084088-6F2A-4F31-909D-C8D93B2223B9}" destId="{6D271E76-6454-4E07-AC79-36AA0833C971}" srcOrd="4" destOrd="0" presId="urn:microsoft.com/office/officeart/2005/8/layout/chart3"/>
    <dgm:cxn modelId="{AD962E48-36F7-42C8-A927-94E63EF0979E}" type="presParOf" srcId="{FE084088-6F2A-4F31-909D-C8D93B2223B9}" destId="{DCC278C5-21AE-42A1-9D6C-C6B09D917E91}" srcOrd="5" destOrd="0" presId="urn:microsoft.com/office/officeart/2005/8/layout/chart3"/>
    <dgm:cxn modelId="{4E448AE9-5D17-4DD0-AF6E-0F78BE807540}" type="presParOf" srcId="{FE084088-6F2A-4F31-909D-C8D93B2223B9}" destId="{8EE12698-E964-45AB-B140-8DF43BA7B1BD}" srcOrd="6" destOrd="0" presId="urn:microsoft.com/office/officeart/2005/8/layout/chart3"/>
    <dgm:cxn modelId="{05E70C7B-EB20-4E64-89C4-3A726C4B4AD3}" type="presParOf" srcId="{FE084088-6F2A-4F31-909D-C8D93B2223B9}" destId="{19937459-0876-4E2E-AB33-1026E7E74E98}" srcOrd="7" destOrd="0" presId="urn:microsoft.com/office/officeart/2005/8/layout/chart3"/>
    <dgm:cxn modelId="{D96D43AB-4C19-4573-A3D9-E3BF422A6EDD}" type="presParOf" srcId="{FE084088-6F2A-4F31-909D-C8D93B2223B9}" destId="{AB08C34F-9818-45B2-B884-45D760E12FC3}" srcOrd="8" destOrd="0" presId="urn:microsoft.com/office/officeart/2005/8/layout/chart3"/>
    <dgm:cxn modelId="{130006FF-8978-4DE9-90E4-518DA21D1E2C}" type="presParOf" srcId="{FE084088-6F2A-4F31-909D-C8D93B2223B9}" destId="{9880F897-7C59-46F1-9FEA-F76A93DDDF08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A97388-FDF9-4B33-A7D6-79ACABA17E4A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37FE19-9DBD-4776-B698-EA6013089AAB}">
      <dgm:prSet phldrT="[Text]" custT="1"/>
      <dgm:spPr>
        <a:solidFill>
          <a:srgbClr val="3E3E3D"/>
        </a:solidFill>
      </dgm:spPr>
      <dgm:t>
        <a:bodyPr/>
        <a:lstStyle/>
        <a:p>
          <a:endParaRPr lang="en-US" sz="1600" b="1" dirty="0">
            <a:solidFill>
              <a:schemeClr val="bg1"/>
            </a:solidFill>
          </a:endParaRPr>
        </a:p>
      </dgm:t>
    </dgm:pt>
    <dgm:pt modelId="{1CADEEE5-3260-4BE6-9C73-5B6069CEB00C}" type="parTrans" cxnId="{E3FD188F-889B-4F01-9814-83B5CA6A60E1}">
      <dgm:prSet/>
      <dgm:spPr/>
      <dgm:t>
        <a:bodyPr/>
        <a:lstStyle/>
        <a:p>
          <a:endParaRPr lang="en-US" sz="2400"/>
        </a:p>
      </dgm:t>
    </dgm:pt>
    <dgm:pt modelId="{6FA7FE75-4A55-45C4-ACB3-8C71B85DE075}" type="sibTrans" cxnId="{E3FD188F-889B-4F01-9814-83B5CA6A60E1}">
      <dgm:prSet/>
      <dgm:spPr/>
      <dgm:t>
        <a:bodyPr/>
        <a:lstStyle/>
        <a:p>
          <a:endParaRPr lang="en-US" sz="2400"/>
        </a:p>
      </dgm:t>
    </dgm:pt>
    <dgm:pt modelId="{4A207148-6D13-46D7-9147-1EA78FD5DB1A}">
      <dgm:prSet phldrT="[Text]" custT="1"/>
      <dgm:spPr>
        <a:solidFill>
          <a:srgbClr val="0075BE"/>
        </a:solidFill>
      </dgm:spPr>
      <dgm:t>
        <a:bodyPr/>
        <a:lstStyle/>
        <a:p>
          <a:endParaRPr lang="en-US" sz="1600" b="1" dirty="0">
            <a:solidFill>
              <a:schemeClr val="bg1"/>
            </a:solidFill>
          </a:endParaRPr>
        </a:p>
      </dgm:t>
    </dgm:pt>
    <dgm:pt modelId="{8AC5BF07-D57C-409F-B6FC-A3719889F24D}" type="parTrans" cxnId="{61BBE9F2-1B63-4FBD-8CFA-29FB59AC02C2}">
      <dgm:prSet/>
      <dgm:spPr/>
      <dgm:t>
        <a:bodyPr/>
        <a:lstStyle/>
        <a:p>
          <a:endParaRPr lang="en-US" sz="2400"/>
        </a:p>
      </dgm:t>
    </dgm:pt>
    <dgm:pt modelId="{9B51A5E5-2DA7-4379-A433-B3A3C504EC09}" type="sibTrans" cxnId="{61BBE9F2-1B63-4FBD-8CFA-29FB59AC02C2}">
      <dgm:prSet/>
      <dgm:spPr/>
      <dgm:t>
        <a:bodyPr/>
        <a:lstStyle/>
        <a:p>
          <a:endParaRPr lang="en-US" sz="2400"/>
        </a:p>
      </dgm:t>
    </dgm:pt>
    <dgm:pt modelId="{168424C5-08A5-4E1F-A5C3-974A8C06BA4E}">
      <dgm:prSet phldrT="[Text]" custT="1"/>
      <dgm:spPr>
        <a:solidFill>
          <a:srgbClr val="0075BE"/>
        </a:solidFill>
      </dgm:spPr>
      <dgm:t>
        <a:bodyPr/>
        <a:lstStyle/>
        <a:p>
          <a:endParaRPr lang="en-US" sz="1600" b="1" dirty="0">
            <a:solidFill>
              <a:schemeClr val="bg1"/>
            </a:solidFill>
          </a:endParaRPr>
        </a:p>
      </dgm:t>
    </dgm:pt>
    <dgm:pt modelId="{1FE483CD-9527-4189-9207-02BA3CE6C475}" type="parTrans" cxnId="{C5E5FC00-3CE6-4C77-9C2E-53BF3E34EF33}">
      <dgm:prSet/>
      <dgm:spPr/>
      <dgm:t>
        <a:bodyPr/>
        <a:lstStyle/>
        <a:p>
          <a:endParaRPr lang="en-US" sz="2400"/>
        </a:p>
      </dgm:t>
    </dgm:pt>
    <dgm:pt modelId="{490FB3FA-2C0F-4B69-95D2-88B6276FEA2F}" type="sibTrans" cxnId="{C5E5FC00-3CE6-4C77-9C2E-53BF3E34EF33}">
      <dgm:prSet/>
      <dgm:spPr/>
      <dgm:t>
        <a:bodyPr/>
        <a:lstStyle/>
        <a:p>
          <a:endParaRPr lang="en-US" sz="2400"/>
        </a:p>
      </dgm:t>
    </dgm:pt>
    <dgm:pt modelId="{80575197-C4D9-4BCE-A575-6FB485E281B3}">
      <dgm:prSet phldrT="[Text]" custT="1"/>
      <dgm:spPr>
        <a:solidFill>
          <a:srgbClr val="3E3E3D"/>
        </a:solidFill>
      </dgm:spPr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Long Term Incentives</a:t>
          </a:r>
        </a:p>
      </dgm:t>
    </dgm:pt>
    <dgm:pt modelId="{32D58515-2B5C-47DA-944F-860AC2699281}" type="parTrans" cxnId="{B0AA5913-1CB5-4C88-99F7-614223508A84}">
      <dgm:prSet/>
      <dgm:spPr/>
      <dgm:t>
        <a:bodyPr/>
        <a:lstStyle/>
        <a:p>
          <a:endParaRPr lang="en-US" sz="2400"/>
        </a:p>
      </dgm:t>
    </dgm:pt>
    <dgm:pt modelId="{F8F3EC15-C34A-4115-B718-2E04ADF6B1B7}" type="sibTrans" cxnId="{B0AA5913-1CB5-4C88-99F7-614223508A84}">
      <dgm:prSet/>
      <dgm:spPr/>
      <dgm:t>
        <a:bodyPr/>
        <a:lstStyle/>
        <a:p>
          <a:endParaRPr lang="en-US" sz="2400"/>
        </a:p>
      </dgm:t>
    </dgm:pt>
    <dgm:pt modelId="{CD692AD3-C42F-4D62-8641-9ACC2D7BB3DD}">
      <dgm:prSet phldrT="[Text]" custT="1"/>
      <dgm:spPr>
        <a:solidFill>
          <a:srgbClr val="0075BE"/>
        </a:solidFill>
      </dgm:spPr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Group Life Assurance</a:t>
          </a:r>
        </a:p>
      </dgm:t>
    </dgm:pt>
    <dgm:pt modelId="{88BE4168-FF4A-4AD7-A1C2-9BC47B7CD3D8}" type="parTrans" cxnId="{44B53586-010B-4144-A9D1-CAC8A9954D74}">
      <dgm:prSet/>
      <dgm:spPr/>
      <dgm:t>
        <a:bodyPr/>
        <a:lstStyle/>
        <a:p>
          <a:endParaRPr lang="en-US" sz="2400"/>
        </a:p>
      </dgm:t>
    </dgm:pt>
    <dgm:pt modelId="{8F041F4A-4CEE-4D47-8DF9-B423D0A991A0}" type="sibTrans" cxnId="{44B53586-010B-4144-A9D1-CAC8A9954D74}">
      <dgm:prSet/>
      <dgm:spPr/>
      <dgm:t>
        <a:bodyPr/>
        <a:lstStyle/>
        <a:p>
          <a:endParaRPr lang="en-US" sz="2400"/>
        </a:p>
      </dgm:t>
    </dgm:pt>
    <dgm:pt modelId="{F4D1E7D1-71DE-4578-96EB-513895712A0C}">
      <dgm:prSet phldrT="[Text]" custT="1"/>
      <dgm:spPr>
        <a:solidFill>
          <a:srgbClr val="0075BE"/>
        </a:solidFill>
      </dgm:spPr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Group Income Protection</a:t>
          </a:r>
        </a:p>
      </dgm:t>
    </dgm:pt>
    <dgm:pt modelId="{1D68BD64-577A-45DA-92DF-908BF8E1207C}" type="parTrans" cxnId="{BDD80D19-4F47-49FC-8A12-FD14A1B8E5EE}">
      <dgm:prSet/>
      <dgm:spPr/>
      <dgm:t>
        <a:bodyPr/>
        <a:lstStyle/>
        <a:p>
          <a:endParaRPr lang="en-US" sz="2400"/>
        </a:p>
      </dgm:t>
    </dgm:pt>
    <dgm:pt modelId="{33914F68-8403-4FD4-AC33-CA64D7FBFB32}" type="sibTrans" cxnId="{BDD80D19-4F47-49FC-8A12-FD14A1B8E5EE}">
      <dgm:prSet/>
      <dgm:spPr/>
      <dgm:t>
        <a:bodyPr/>
        <a:lstStyle/>
        <a:p>
          <a:endParaRPr lang="en-US" sz="2400"/>
        </a:p>
      </dgm:t>
    </dgm:pt>
    <dgm:pt modelId="{220CD747-DFF3-4999-9C1B-66FA56C6D8E0}">
      <dgm:prSet phldrT="[Text]" custT="1"/>
      <dgm:spPr>
        <a:solidFill>
          <a:srgbClr val="0075BE"/>
        </a:solidFill>
      </dgm:spPr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Group Critical Illness</a:t>
          </a:r>
        </a:p>
      </dgm:t>
    </dgm:pt>
    <dgm:pt modelId="{BCA589A5-DB2E-4B80-8F2A-44EF1F51FCBB}" type="parTrans" cxnId="{E31AE34A-3A08-489D-B818-1F8719E99C14}">
      <dgm:prSet/>
      <dgm:spPr/>
      <dgm:t>
        <a:bodyPr/>
        <a:lstStyle/>
        <a:p>
          <a:endParaRPr lang="en-US" sz="2400"/>
        </a:p>
      </dgm:t>
    </dgm:pt>
    <dgm:pt modelId="{AA62C51A-242C-47D1-8957-AC246B36CDC2}" type="sibTrans" cxnId="{E31AE34A-3A08-489D-B818-1F8719E99C14}">
      <dgm:prSet/>
      <dgm:spPr/>
      <dgm:t>
        <a:bodyPr/>
        <a:lstStyle/>
        <a:p>
          <a:endParaRPr lang="en-US" sz="2400"/>
        </a:p>
      </dgm:t>
    </dgm:pt>
    <dgm:pt modelId="{816CD1CD-DB75-4603-9C87-1FB8E8E0A48C}">
      <dgm:prSet custT="1"/>
      <dgm:spPr>
        <a:solidFill>
          <a:srgbClr val="0075BE"/>
        </a:solidFill>
      </dgm:spPr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Private Medical Insurance</a:t>
          </a:r>
        </a:p>
      </dgm:t>
    </dgm:pt>
    <dgm:pt modelId="{E197F18C-CE3B-4651-AB08-904FA4B16C3C}" type="parTrans" cxnId="{388CD459-3D19-436D-83B5-0A88D08B257C}">
      <dgm:prSet/>
      <dgm:spPr/>
      <dgm:t>
        <a:bodyPr/>
        <a:lstStyle/>
        <a:p>
          <a:endParaRPr lang="en-US" sz="2400"/>
        </a:p>
      </dgm:t>
    </dgm:pt>
    <dgm:pt modelId="{247CDBDA-4D0B-4376-9C53-DDC01663BE19}" type="sibTrans" cxnId="{388CD459-3D19-436D-83B5-0A88D08B257C}">
      <dgm:prSet/>
      <dgm:spPr/>
      <dgm:t>
        <a:bodyPr/>
        <a:lstStyle/>
        <a:p>
          <a:endParaRPr lang="en-US" sz="2400"/>
        </a:p>
      </dgm:t>
    </dgm:pt>
    <dgm:pt modelId="{86F9BA59-076F-41D2-ADC6-41E4D8C8833B}">
      <dgm:prSet phldrT="[Text]" custT="1"/>
      <dgm:spPr>
        <a:solidFill>
          <a:srgbClr val="3E3E3D"/>
        </a:solidFill>
      </dgm:spPr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Financial Education &amp; Guidance</a:t>
          </a:r>
        </a:p>
      </dgm:t>
    </dgm:pt>
    <dgm:pt modelId="{173BF513-BC92-421E-B7F0-AF095625B285}" type="parTrans" cxnId="{B8496DF3-1839-49AD-99B2-EB3B060E5E0A}">
      <dgm:prSet/>
      <dgm:spPr/>
      <dgm:t>
        <a:bodyPr/>
        <a:lstStyle/>
        <a:p>
          <a:endParaRPr lang="en-US" sz="2400"/>
        </a:p>
      </dgm:t>
    </dgm:pt>
    <dgm:pt modelId="{0D31E712-2BA7-4DF7-92B2-2C974CCE1CD9}" type="sibTrans" cxnId="{B8496DF3-1839-49AD-99B2-EB3B060E5E0A}">
      <dgm:prSet/>
      <dgm:spPr/>
      <dgm:t>
        <a:bodyPr/>
        <a:lstStyle/>
        <a:p>
          <a:endParaRPr lang="en-US" sz="2400"/>
        </a:p>
      </dgm:t>
    </dgm:pt>
    <dgm:pt modelId="{4A5B430B-73BA-44B3-9538-0A9EA45A1C8C}">
      <dgm:prSet phldrT="[Text]" custT="1"/>
      <dgm:spPr>
        <a:solidFill>
          <a:srgbClr val="3E3E3D"/>
        </a:solidFill>
      </dgm:spPr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Occupational Sick Pay</a:t>
          </a:r>
        </a:p>
      </dgm:t>
    </dgm:pt>
    <dgm:pt modelId="{7D366D1E-F1DF-4817-905C-24870C7FD1D2}" type="parTrans" cxnId="{D2E06125-D62F-42D1-86B3-BFCA092034A6}">
      <dgm:prSet/>
      <dgm:spPr/>
      <dgm:t>
        <a:bodyPr/>
        <a:lstStyle/>
        <a:p>
          <a:endParaRPr lang="en-US" sz="2400"/>
        </a:p>
      </dgm:t>
    </dgm:pt>
    <dgm:pt modelId="{EF8F1CA4-71A4-4A65-878E-DF94D56BDE78}" type="sibTrans" cxnId="{D2E06125-D62F-42D1-86B3-BFCA092034A6}">
      <dgm:prSet/>
      <dgm:spPr/>
      <dgm:t>
        <a:bodyPr/>
        <a:lstStyle/>
        <a:p>
          <a:endParaRPr lang="en-US" sz="2400"/>
        </a:p>
      </dgm:t>
    </dgm:pt>
    <dgm:pt modelId="{6C962068-8B5C-44C9-ACA3-5B069364C94D}">
      <dgm:prSet custT="1"/>
      <dgm:spPr>
        <a:solidFill>
          <a:srgbClr val="0075BE"/>
        </a:solidFill>
      </dgm:spPr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Health Cash Plan</a:t>
          </a:r>
        </a:p>
      </dgm:t>
    </dgm:pt>
    <dgm:pt modelId="{E3E1849E-7EA8-44B8-A4E3-668AF9ED628D}" type="parTrans" cxnId="{F2750430-76C0-4641-8BA3-0C779E3BF951}">
      <dgm:prSet/>
      <dgm:spPr/>
      <dgm:t>
        <a:bodyPr/>
        <a:lstStyle/>
        <a:p>
          <a:endParaRPr lang="en-US" sz="2400"/>
        </a:p>
      </dgm:t>
    </dgm:pt>
    <dgm:pt modelId="{BB95D69A-2DCF-4343-B664-19489D1EC9D4}" type="sibTrans" cxnId="{F2750430-76C0-4641-8BA3-0C779E3BF951}">
      <dgm:prSet/>
      <dgm:spPr/>
      <dgm:t>
        <a:bodyPr/>
        <a:lstStyle/>
        <a:p>
          <a:endParaRPr lang="en-US" sz="2400"/>
        </a:p>
      </dgm:t>
    </dgm:pt>
    <dgm:pt modelId="{A438B66F-B181-4641-9CCE-11E18AA10553}">
      <dgm:prSet custT="1"/>
      <dgm:spPr>
        <a:solidFill>
          <a:srgbClr val="0075BE"/>
        </a:solidFill>
      </dgm:spPr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Group Dental Insurance</a:t>
          </a:r>
        </a:p>
      </dgm:t>
    </dgm:pt>
    <dgm:pt modelId="{A8F2EFF9-1D89-4D18-BF8B-02D8829B4189}" type="parTrans" cxnId="{CB1C33C2-3846-430D-820C-8FBAA41AC3C3}">
      <dgm:prSet/>
      <dgm:spPr/>
      <dgm:t>
        <a:bodyPr/>
        <a:lstStyle/>
        <a:p>
          <a:endParaRPr lang="en-US" sz="2400"/>
        </a:p>
      </dgm:t>
    </dgm:pt>
    <dgm:pt modelId="{09DC0223-218B-48CE-86C5-B2974F60A94B}" type="sibTrans" cxnId="{CB1C33C2-3846-430D-820C-8FBAA41AC3C3}">
      <dgm:prSet/>
      <dgm:spPr/>
      <dgm:t>
        <a:bodyPr/>
        <a:lstStyle/>
        <a:p>
          <a:endParaRPr lang="en-US" sz="2400"/>
        </a:p>
      </dgm:t>
    </dgm:pt>
    <dgm:pt modelId="{85A3A54B-C2CF-4499-A276-37DC3AC98134}">
      <dgm:prSet custT="1"/>
      <dgm:spPr>
        <a:solidFill>
          <a:srgbClr val="0075BE"/>
        </a:solidFill>
      </dgm:spPr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Employee Health Checks / Medicals</a:t>
          </a:r>
        </a:p>
      </dgm:t>
    </dgm:pt>
    <dgm:pt modelId="{020A3B13-A8DE-4B1D-BB79-2D79C5F1B27B}" type="parTrans" cxnId="{9E6E9EE5-1B41-4A73-901F-92BF8D50DF42}">
      <dgm:prSet/>
      <dgm:spPr/>
      <dgm:t>
        <a:bodyPr/>
        <a:lstStyle/>
        <a:p>
          <a:endParaRPr lang="en-US" sz="2400"/>
        </a:p>
      </dgm:t>
    </dgm:pt>
    <dgm:pt modelId="{E89501E4-E2CE-40CA-9CAE-D72109F94553}" type="sibTrans" cxnId="{9E6E9EE5-1B41-4A73-901F-92BF8D50DF42}">
      <dgm:prSet/>
      <dgm:spPr/>
      <dgm:t>
        <a:bodyPr/>
        <a:lstStyle/>
        <a:p>
          <a:endParaRPr lang="en-US" sz="2400"/>
        </a:p>
      </dgm:t>
    </dgm:pt>
    <dgm:pt modelId="{A291E4B2-6401-4245-AF8B-8B283CC03B29}">
      <dgm:prSet custT="1"/>
      <dgm:spPr>
        <a:solidFill>
          <a:srgbClr val="3E3E3D"/>
        </a:solidFill>
      </dgm:spPr>
      <dgm:t>
        <a:bodyPr/>
        <a:lstStyle/>
        <a:p>
          <a:endParaRPr lang="en-US" sz="1600" b="1" dirty="0">
            <a:solidFill>
              <a:schemeClr val="bg1"/>
            </a:solidFill>
          </a:endParaRPr>
        </a:p>
      </dgm:t>
    </dgm:pt>
    <dgm:pt modelId="{86C1299F-C186-4A42-95AA-DD3DE7DA3CF6}" type="parTrans" cxnId="{B02353DF-A071-41E6-90A2-A5E11F6118F2}">
      <dgm:prSet/>
      <dgm:spPr/>
      <dgm:t>
        <a:bodyPr/>
        <a:lstStyle/>
        <a:p>
          <a:endParaRPr lang="en-US" sz="2400"/>
        </a:p>
      </dgm:t>
    </dgm:pt>
    <dgm:pt modelId="{5900BE2F-94CB-4025-8FCE-9BB790D9D7E3}" type="sibTrans" cxnId="{B02353DF-A071-41E6-90A2-A5E11F6118F2}">
      <dgm:prSet/>
      <dgm:spPr/>
      <dgm:t>
        <a:bodyPr/>
        <a:lstStyle/>
        <a:p>
          <a:endParaRPr lang="en-US" sz="2400"/>
        </a:p>
      </dgm:t>
    </dgm:pt>
    <dgm:pt modelId="{792C5103-3C74-4874-BE11-CED025780F36}">
      <dgm:prSet phldrT="[Text]" custT="1"/>
      <dgm:spPr>
        <a:solidFill>
          <a:srgbClr val="3E3E3D"/>
        </a:solidFill>
      </dgm:spPr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Total Reward Statements</a:t>
          </a:r>
        </a:p>
      </dgm:t>
    </dgm:pt>
    <dgm:pt modelId="{F67E4F7A-3615-40B7-A069-6E2309815201}" type="parTrans" cxnId="{4C7A2E5A-40F3-467F-8B86-AA6E7EEF3304}">
      <dgm:prSet/>
      <dgm:spPr/>
      <dgm:t>
        <a:bodyPr/>
        <a:lstStyle/>
        <a:p>
          <a:endParaRPr lang="en-US" sz="2400"/>
        </a:p>
      </dgm:t>
    </dgm:pt>
    <dgm:pt modelId="{2EE53E78-56C1-44C5-89AB-6E1127517CBE}" type="sibTrans" cxnId="{4C7A2E5A-40F3-467F-8B86-AA6E7EEF3304}">
      <dgm:prSet/>
      <dgm:spPr/>
      <dgm:t>
        <a:bodyPr/>
        <a:lstStyle/>
        <a:p>
          <a:endParaRPr lang="en-US" sz="2400"/>
        </a:p>
      </dgm:t>
    </dgm:pt>
    <dgm:pt modelId="{8D622349-56CE-4CB8-9530-CE0AB595B33C}">
      <dgm:prSet custT="1"/>
      <dgm:spPr>
        <a:solidFill>
          <a:srgbClr val="0075BE"/>
        </a:solidFill>
      </dgm:spPr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Employee Assistance </a:t>
          </a:r>
          <a:r>
            <a:rPr lang="en-US" sz="1100" b="1" dirty="0" err="1">
              <a:solidFill>
                <a:schemeClr val="bg1"/>
              </a:solidFill>
            </a:rPr>
            <a:t>Programme</a:t>
          </a:r>
          <a:endParaRPr lang="en-US" sz="1100" b="1" dirty="0">
            <a:solidFill>
              <a:schemeClr val="bg1"/>
            </a:solidFill>
          </a:endParaRPr>
        </a:p>
      </dgm:t>
    </dgm:pt>
    <dgm:pt modelId="{480E852D-1045-489A-B5EF-04434EFD4282}" type="parTrans" cxnId="{365DE5F1-9841-4FD2-9312-088150D44004}">
      <dgm:prSet/>
      <dgm:spPr/>
      <dgm:t>
        <a:bodyPr/>
        <a:lstStyle/>
        <a:p>
          <a:endParaRPr lang="en-US" sz="2400"/>
        </a:p>
      </dgm:t>
    </dgm:pt>
    <dgm:pt modelId="{A5326F60-4024-4660-8ACC-A7F210796515}" type="sibTrans" cxnId="{365DE5F1-9841-4FD2-9312-088150D44004}">
      <dgm:prSet/>
      <dgm:spPr/>
      <dgm:t>
        <a:bodyPr/>
        <a:lstStyle/>
        <a:p>
          <a:endParaRPr lang="en-US" sz="2400"/>
        </a:p>
      </dgm:t>
    </dgm:pt>
    <dgm:pt modelId="{4EB93F6E-21F9-4CDB-B907-27DD8D1B01F1}">
      <dgm:prSet phldrT="[Text]" custT="1"/>
      <dgm:spPr>
        <a:solidFill>
          <a:srgbClr val="3E3E3D"/>
        </a:solidFill>
      </dgm:spPr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Exams &amp; Course fees</a:t>
          </a:r>
        </a:p>
      </dgm:t>
    </dgm:pt>
    <dgm:pt modelId="{210786E7-C0CE-4E2F-884D-935806DCF7EC}" type="parTrans" cxnId="{132FAEE4-7937-429D-A5E3-99A9469C8035}">
      <dgm:prSet/>
      <dgm:spPr/>
      <dgm:t>
        <a:bodyPr/>
        <a:lstStyle/>
        <a:p>
          <a:endParaRPr lang="en-US" sz="2400"/>
        </a:p>
      </dgm:t>
    </dgm:pt>
    <dgm:pt modelId="{D813833E-21AC-4B9D-805D-3AB2995131CE}" type="sibTrans" cxnId="{132FAEE4-7937-429D-A5E3-99A9469C8035}">
      <dgm:prSet/>
      <dgm:spPr/>
      <dgm:t>
        <a:bodyPr/>
        <a:lstStyle/>
        <a:p>
          <a:endParaRPr lang="en-US" sz="2400"/>
        </a:p>
      </dgm:t>
    </dgm:pt>
    <dgm:pt modelId="{26D2665F-1A20-4824-B743-A3D0E9E86C52}">
      <dgm:prSet custT="1"/>
      <dgm:spPr>
        <a:solidFill>
          <a:srgbClr val="3E3E3D"/>
        </a:solidFill>
      </dgm:spPr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Childcare Vouchers</a:t>
          </a:r>
        </a:p>
      </dgm:t>
    </dgm:pt>
    <dgm:pt modelId="{881A9DB6-DB9E-4376-92DF-E3F669E6A9E6}" type="parTrans" cxnId="{41C37C9B-488F-4609-983E-60438A26000A}">
      <dgm:prSet/>
      <dgm:spPr/>
      <dgm:t>
        <a:bodyPr/>
        <a:lstStyle/>
        <a:p>
          <a:endParaRPr lang="en-US" sz="2400"/>
        </a:p>
      </dgm:t>
    </dgm:pt>
    <dgm:pt modelId="{D4F28C99-6544-466B-A153-55C94368A6A9}" type="sibTrans" cxnId="{41C37C9B-488F-4609-983E-60438A26000A}">
      <dgm:prSet/>
      <dgm:spPr/>
      <dgm:t>
        <a:bodyPr/>
        <a:lstStyle/>
        <a:p>
          <a:endParaRPr lang="en-US" sz="2400"/>
        </a:p>
      </dgm:t>
    </dgm:pt>
    <dgm:pt modelId="{5B38BD92-EC42-4E4C-9860-2790E3C53918}">
      <dgm:prSet custT="1"/>
      <dgm:spPr>
        <a:solidFill>
          <a:srgbClr val="3E3E3D"/>
        </a:solidFill>
      </dgm:spPr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Ride to Work</a:t>
          </a:r>
        </a:p>
      </dgm:t>
    </dgm:pt>
    <dgm:pt modelId="{4F208CB5-3D41-4470-A10B-C8037E6D7860}" type="parTrans" cxnId="{3F5B1ED9-5994-4E3D-BB74-F64A1A38BD79}">
      <dgm:prSet/>
      <dgm:spPr/>
      <dgm:t>
        <a:bodyPr/>
        <a:lstStyle/>
        <a:p>
          <a:endParaRPr lang="en-US" sz="2400"/>
        </a:p>
      </dgm:t>
    </dgm:pt>
    <dgm:pt modelId="{E9212DAA-5268-4FCE-B77E-2386F34C4B23}" type="sibTrans" cxnId="{3F5B1ED9-5994-4E3D-BB74-F64A1A38BD79}">
      <dgm:prSet/>
      <dgm:spPr/>
      <dgm:t>
        <a:bodyPr/>
        <a:lstStyle/>
        <a:p>
          <a:endParaRPr lang="en-US" sz="2400"/>
        </a:p>
      </dgm:t>
    </dgm:pt>
    <dgm:pt modelId="{260201FF-1DEC-4C73-8464-71F8DF57E367}">
      <dgm:prSet custT="1"/>
      <dgm:spPr>
        <a:solidFill>
          <a:srgbClr val="3E3E3D"/>
        </a:solidFill>
      </dgm:spPr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Flexible Working</a:t>
          </a:r>
        </a:p>
      </dgm:t>
    </dgm:pt>
    <dgm:pt modelId="{CCD32360-62AE-4147-8C2C-A6C053D4D0F8}" type="parTrans" cxnId="{7014BF44-2FA8-41BF-B659-C9EA090F48F8}">
      <dgm:prSet/>
      <dgm:spPr/>
      <dgm:t>
        <a:bodyPr/>
        <a:lstStyle/>
        <a:p>
          <a:endParaRPr lang="en-US" sz="2400"/>
        </a:p>
      </dgm:t>
    </dgm:pt>
    <dgm:pt modelId="{BA3CA4AB-69ED-48CF-BD79-4633C487E366}" type="sibTrans" cxnId="{7014BF44-2FA8-41BF-B659-C9EA090F48F8}">
      <dgm:prSet/>
      <dgm:spPr/>
      <dgm:t>
        <a:bodyPr/>
        <a:lstStyle/>
        <a:p>
          <a:endParaRPr lang="en-US" sz="2400"/>
        </a:p>
      </dgm:t>
    </dgm:pt>
    <dgm:pt modelId="{EC148180-3567-4F4D-878F-ED73FC9654A7}">
      <dgm:prSet custT="1"/>
      <dgm:spPr>
        <a:solidFill>
          <a:srgbClr val="3E3E3D"/>
        </a:solidFill>
      </dgm:spPr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Holiday above Statutory</a:t>
          </a:r>
        </a:p>
      </dgm:t>
    </dgm:pt>
    <dgm:pt modelId="{AA95E956-4EB5-4B6C-A05F-FF8B184A7CC3}" type="parTrans" cxnId="{BADA9986-4650-48CA-901B-EE750A893524}">
      <dgm:prSet/>
      <dgm:spPr/>
      <dgm:t>
        <a:bodyPr/>
        <a:lstStyle/>
        <a:p>
          <a:endParaRPr lang="en-US" sz="2400"/>
        </a:p>
      </dgm:t>
    </dgm:pt>
    <dgm:pt modelId="{625B8C15-5F83-41E2-BC02-B78D07672B6F}" type="sibTrans" cxnId="{BADA9986-4650-48CA-901B-EE750A893524}">
      <dgm:prSet/>
      <dgm:spPr/>
      <dgm:t>
        <a:bodyPr/>
        <a:lstStyle/>
        <a:p>
          <a:endParaRPr lang="en-US" sz="2400"/>
        </a:p>
      </dgm:t>
    </dgm:pt>
    <dgm:pt modelId="{F3AA7345-4867-4E3A-9D82-FD9AE6DDDB48}">
      <dgm:prSet custT="1"/>
      <dgm:spPr>
        <a:solidFill>
          <a:srgbClr val="3E3E3D"/>
        </a:solidFill>
      </dgm:spPr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Retail Vouchers</a:t>
          </a:r>
        </a:p>
      </dgm:t>
    </dgm:pt>
    <dgm:pt modelId="{4BC8F21C-0CCB-4312-B532-0F0F7E603901}" type="parTrans" cxnId="{3A9BE213-1BC7-40C5-B252-C24929464585}">
      <dgm:prSet/>
      <dgm:spPr/>
      <dgm:t>
        <a:bodyPr/>
        <a:lstStyle/>
        <a:p>
          <a:endParaRPr lang="en-US" sz="2400"/>
        </a:p>
      </dgm:t>
    </dgm:pt>
    <dgm:pt modelId="{60F0D7BA-8F43-49EC-B66B-A3AAADBFCDEF}" type="sibTrans" cxnId="{3A9BE213-1BC7-40C5-B252-C24929464585}">
      <dgm:prSet/>
      <dgm:spPr/>
      <dgm:t>
        <a:bodyPr/>
        <a:lstStyle/>
        <a:p>
          <a:endParaRPr lang="en-US" sz="2400"/>
        </a:p>
      </dgm:t>
    </dgm:pt>
    <dgm:pt modelId="{A2B1DD8E-9FE3-4BEB-A3E3-0ED3A5F11CF6}">
      <dgm:prSet custT="1"/>
      <dgm:spPr>
        <a:solidFill>
          <a:srgbClr val="3E3E3D"/>
        </a:solidFill>
      </dgm:spPr>
      <dgm:t>
        <a:bodyPr/>
        <a:lstStyle/>
        <a:p>
          <a:endParaRPr lang="en-US" sz="1100" b="1" dirty="0">
            <a:solidFill>
              <a:schemeClr val="bg1"/>
            </a:solidFill>
          </a:endParaRPr>
        </a:p>
      </dgm:t>
    </dgm:pt>
    <dgm:pt modelId="{6FB1957B-987E-43CC-ABD9-75B72947C32F}" type="parTrans" cxnId="{162C6E9C-81A3-47A0-A0F9-0F44E0B49DDE}">
      <dgm:prSet/>
      <dgm:spPr/>
      <dgm:t>
        <a:bodyPr/>
        <a:lstStyle/>
        <a:p>
          <a:endParaRPr lang="en-US" sz="2400"/>
        </a:p>
      </dgm:t>
    </dgm:pt>
    <dgm:pt modelId="{3FFAC744-1DBB-4282-B645-CECF2F77096A}" type="sibTrans" cxnId="{162C6E9C-81A3-47A0-A0F9-0F44E0B49DDE}">
      <dgm:prSet/>
      <dgm:spPr/>
      <dgm:t>
        <a:bodyPr/>
        <a:lstStyle/>
        <a:p>
          <a:endParaRPr lang="en-US" sz="2400"/>
        </a:p>
      </dgm:t>
    </dgm:pt>
    <dgm:pt modelId="{B0D1EE1A-D5E1-4C40-9377-27518E571202}">
      <dgm:prSet custT="1"/>
      <dgm:spPr>
        <a:solidFill>
          <a:srgbClr val="3E3E3D"/>
        </a:solidFill>
      </dgm:spPr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Staff discounts</a:t>
          </a:r>
        </a:p>
      </dgm:t>
    </dgm:pt>
    <dgm:pt modelId="{35C12443-0A96-47B6-8564-85D0D622B029}" type="parTrans" cxnId="{3A8DA005-610B-4FDA-8AFC-BFC38155177B}">
      <dgm:prSet/>
      <dgm:spPr/>
      <dgm:t>
        <a:bodyPr/>
        <a:lstStyle/>
        <a:p>
          <a:endParaRPr lang="en-US" sz="2400"/>
        </a:p>
      </dgm:t>
    </dgm:pt>
    <dgm:pt modelId="{B4611EB0-14A8-4005-B488-329C1CB34AF0}" type="sibTrans" cxnId="{3A8DA005-610B-4FDA-8AFC-BFC38155177B}">
      <dgm:prSet/>
      <dgm:spPr/>
      <dgm:t>
        <a:bodyPr/>
        <a:lstStyle/>
        <a:p>
          <a:endParaRPr lang="en-US" sz="2400"/>
        </a:p>
      </dgm:t>
    </dgm:pt>
    <dgm:pt modelId="{8C79A6E7-0112-4C81-94A3-35DE18DA6F8D}">
      <dgm:prSet custT="1"/>
      <dgm:spPr>
        <a:solidFill>
          <a:srgbClr val="3E3E3D"/>
        </a:solidFill>
      </dgm:spPr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Eldercare</a:t>
          </a:r>
        </a:p>
      </dgm:t>
    </dgm:pt>
    <dgm:pt modelId="{D805D78A-E77B-4889-B571-156D963EA2A4}" type="parTrans" cxnId="{BB35AC6F-009D-4996-93B6-5E167E76B368}">
      <dgm:prSet/>
      <dgm:spPr/>
      <dgm:t>
        <a:bodyPr/>
        <a:lstStyle/>
        <a:p>
          <a:endParaRPr lang="en-US" sz="2400"/>
        </a:p>
      </dgm:t>
    </dgm:pt>
    <dgm:pt modelId="{0B64E9DE-7715-4AFA-82B2-6AB39D262E86}" type="sibTrans" cxnId="{BB35AC6F-009D-4996-93B6-5E167E76B368}">
      <dgm:prSet/>
      <dgm:spPr/>
      <dgm:t>
        <a:bodyPr/>
        <a:lstStyle/>
        <a:p>
          <a:endParaRPr lang="en-US" sz="2400"/>
        </a:p>
      </dgm:t>
    </dgm:pt>
    <dgm:pt modelId="{48A7677A-AB1F-4ADE-8444-BFF10963CD40}">
      <dgm:prSet custT="1"/>
      <dgm:spPr>
        <a:solidFill>
          <a:srgbClr val="3E3E3D"/>
        </a:solidFill>
      </dgm:spPr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Sabbaticals</a:t>
          </a:r>
        </a:p>
      </dgm:t>
    </dgm:pt>
    <dgm:pt modelId="{CEC325EA-39D2-4514-9E50-A40098ADDB4B}" type="parTrans" cxnId="{831BB6F9-DE3D-4786-99B6-4AB96091C9E0}">
      <dgm:prSet/>
      <dgm:spPr/>
      <dgm:t>
        <a:bodyPr/>
        <a:lstStyle/>
        <a:p>
          <a:endParaRPr lang="en-US" sz="2400"/>
        </a:p>
      </dgm:t>
    </dgm:pt>
    <dgm:pt modelId="{B94E8655-CE52-4270-BC7B-D71D3249A993}" type="sibTrans" cxnId="{831BB6F9-DE3D-4786-99B6-4AB96091C9E0}">
      <dgm:prSet/>
      <dgm:spPr/>
      <dgm:t>
        <a:bodyPr/>
        <a:lstStyle/>
        <a:p>
          <a:endParaRPr lang="en-US" sz="2400"/>
        </a:p>
      </dgm:t>
    </dgm:pt>
    <dgm:pt modelId="{C2400529-B2D1-4A08-A8C7-151189AB54F6}">
      <dgm:prSet custT="1"/>
      <dgm:spPr>
        <a:solidFill>
          <a:srgbClr val="0075BE"/>
        </a:solidFill>
      </dgm:spPr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Wellness </a:t>
          </a:r>
          <a:r>
            <a:rPr lang="en-US" sz="1100" b="1" dirty="0" err="1">
              <a:solidFill>
                <a:schemeClr val="bg1"/>
              </a:solidFill>
            </a:rPr>
            <a:t>Programmes</a:t>
          </a:r>
          <a:endParaRPr lang="en-US" sz="1100" b="1" dirty="0">
            <a:solidFill>
              <a:schemeClr val="bg1"/>
            </a:solidFill>
          </a:endParaRPr>
        </a:p>
      </dgm:t>
    </dgm:pt>
    <dgm:pt modelId="{FC4F85D9-F64F-4754-BDEB-64C396DFAF33}" type="parTrans" cxnId="{E5F5D366-FA03-44BE-9970-50DF22602ADD}">
      <dgm:prSet/>
      <dgm:spPr/>
      <dgm:t>
        <a:bodyPr/>
        <a:lstStyle/>
        <a:p>
          <a:endParaRPr lang="en-US" sz="2400"/>
        </a:p>
      </dgm:t>
    </dgm:pt>
    <dgm:pt modelId="{11EAC4AE-7566-47FA-A940-11A880581000}" type="sibTrans" cxnId="{E5F5D366-FA03-44BE-9970-50DF22602ADD}">
      <dgm:prSet/>
      <dgm:spPr/>
      <dgm:t>
        <a:bodyPr/>
        <a:lstStyle/>
        <a:p>
          <a:endParaRPr lang="en-US" sz="2400"/>
        </a:p>
      </dgm:t>
    </dgm:pt>
    <dgm:pt modelId="{11766547-3DA0-430D-9055-A3FCCC259FBC}">
      <dgm:prSet phldrT="[Text]" custT="1"/>
      <dgm:spPr>
        <a:solidFill>
          <a:srgbClr val="3E3E3D"/>
        </a:solidFill>
      </dgm:spPr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Debt management</a:t>
          </a:r>
        </a:p>
      </dgm:t>
    </dgm:pt>
    <dgm:pt modelId="{A9671B32-5668-40E3-A67F-4DD322C65695}" type="parTrans" cxnId="{58074BBE-68E2-4C9A-8F96-909D7B5639FD}">
      <dgm:prSet/>
      <dgm:spPr/>
      <dgm:t>
        <a:bodyPr/>
        <a:lstStyle/>
        <a:p>
          <a:endParaRPr lang="en-US" sz="2400"/>
        </a:p>
      </dgm:t>
    </dgm:pt>
    <dgm:pt modelId="{C65D7DF9-C1D9-4757-987B-29EBC7014B7C}" type="sibTrans" cxnId="{58074BBE-68E2-4C9A-8F96-909D7B5639FD}">
      <dgm:prSet/>
      <dgm:spPr/>
      <dgm:t>
        <a:bodyPr/>
        <a:lstStyle/>
        <a:p>
          <a:endParaRPr lang="en-US" sz="2400"/>
        </a:p>
      </dgm:t>
    </dgm:pt>
    <dgm:pt modelId="{EBF97556-6D4D-4723-B320-037B4D8AD19F}">
      <dgm:prSet phldrT="[Text]" custT="1"/>
      <dgm:spPr>
        <a:solidFill>
          <a:srgbClr val="3E3E3D"/>
        </a:solidFill>
      </dgm:spPr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Pension</a:t>
          </a:r>
        </a:p>
      </dgm:t>
    </dgm:pt>
    <dgm:pt modelId="{364EA776-2EBF-46DA-A522-B5DC107EE6EA}" type="sibTrans" cxnId="{436F9C64-D03D-4432-962D-A807CF601390}">
      <dgm:prSet/>
      <dgm:spPr/>
      <dgm:t>
        <a:bodyPr/>
        <a:lstStyle/>
        <a:p>
          <a:endParaRPr lang="en-US" sz="2400"/>
        </a:p>
      </dgm:t>
    </dgm:pt>
    <dgm:pt modelId="{BBF0274A-94CC-4E9E-98EB-FACB9DAB7E2E}" type="parTrans" cxnId="{436F9C64-D03D-4432-962D-A807CF601390}">
      <dgm:prSet/>
      <dgm:spPr/>
      <dgm:t>
        <a:bodyPr/>
        <a:lstStyle/>
        <a:p>
          <a:endParaRPr lang="en-US" sz="2400"/>
        </a:p>
      </dgm:t>
    </dgm:pt>
    <dgm:pt modelId="{7B7BAB64-D07D-4603-81DC-AB4F8ECF775F}" type="pres">
      <dgm:prSet presAssocID="{CCA97388-FDF9-4B33-A7D6-79ACABA17E4A}" presName="matrix" presStyleCnt="0">
        <dgm:presLayoutVars>
          <dgm:chMax val="1"/>
          <dgm:dir/>
          <dgm:resizeHandles val="exact"/>
        </dgm:presLayoutVars>
      </dgm:prSet>
      <dgm:spPr/>
    </dgm:pt>
    <dgm:pt modelId="{14CCFBF5-740E-403D-B47C-04D6062E6F6B}" type="pres">
      <dgm:prSet presAssocID="{CCA97388-FDF9-4B33-A7D6-79ACABA17E4A}" presName="axisShape" presStyleLbl="bgShp" presStyleIdx="0" presStyleCnt="1"/>
      <dgm:spPr/>
    </dgm:pt>
    <dgm:pt modelId="{B72FDBC3-9409-4BDD-9046-E8370D107C85}" type="pres">
      <dgm:prSet presAssocID="{CCA97388-FDF9-4B33-A7D6-79ACABA17E4A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5CEA348-6BCA-47CE-91FB-35223C3F49C6}" type="pres">
      <dgm:prSet presAssocID="{CCA97388-FDF9-4B33-A7D6-79ACABA17E4A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84AC692-9CA0-454C-91C4-3B02268C516D}" type="pres">
      <dgm:prSet presAssocID="{CCA97388-FDF9-4B33-A7D6-79ACABA17E4A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A176AB2-702E-495D-8286-0A10D961FBF6}" type="pres">
      <dgm:prSet presAssocID="{CCA97388-FDF9-4B33-A7D6-79ACABA17E4A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DA72200-A322-49BC-BFCC-18EBE3FD352B}" type="presOf" srcId="{A2B1DD8E-9FE3-4BEB-A3E3-0ED3A5F11CF6}" destId="{FA176AB2-702E-495D-8286-0A10D961FBF6}" srcOrd="0" destOrd="9" presId="urn:microsoft.com/office/officeart/2005/8/layout/matrix2"/>
    <dgm:cxn modelId="{C5E5FC00-3CE6-4C77-9C2E-53BF3E34EF33}" srcId="{CCA97388-FDF9-4B33-A7D6-79ACABA17E4A}" destId="{168424C5-08A5-4E1F-A5C3-974A8C06BA4E}" srcOrd="2" destOrd="0" parTransId="{1FE483CD-9527-4189-9207-02BA3CE6C475}" sibTransId="{490FB3FA-2C0F-4B69-95D2-88B6276FEA2F}"/>
    <dgm:cxn modelId="{3A8DA005-610B-4FDA-8AFC-BFC38155177B}" srcId="{A291E4B2-6401-4245-AF8B-8B283CC03B29}" destId="{B0D1EE1A-D5E1-4C40-9377-27518E571202}" srcOrd="5" destOrd="0" parTransId="{35C12443-0A96-47B6-8564-85D0D622B029}" sibTransId="{B4611EB0-14A8-4005-B488-329C1CB34AF0}"/>
    <dgm:cxn modelId="{6E921208-0708-4B76-8301-8EBB73036D08}" type="presOf" srcId="{220CD747-DFF3-4999-9C1B-66FA56C6D8E0}" destId="{35CEA348-6BCA-47CE-91FB-35223C3F49C6}" srcOrd="0" destOrd="3" presId="urn:microsoft.com/office/officeart/2005/8/layout/matrix2"/>
    <dgm:cxn modelId="{F4A15F0B-4D1F-4045-860B-8D2C7973C55C}" type="presOf" srcId="{8D622349-56CE-4CB8-9530-CE0AB595B33C}" destId="{884AC692-9CA0-454C-91C4-3B02268C516D}" srcOrd="0" destOrd="5" presId="urn:microsoft.com/office/officeart/2005/8/layout/matrix2"/>
    <dgm:cxn modelId="{493D5113-AB12-4171-A575-8B186FAD750F}" type="presOf" srcId="{5B38BD92-EC42-4E4C-9860-2790E3C53918}" destId="{FA176AB2-702E-495D-8286-0A10D961FBF6}" srcOrd="0" destOrd="2" presId="urn:microsoft.com/office/officeart/2005/8/layout/matrix2"/>
    <dgm:cxn modelId="{B0AA5913-1CB5-4C88-99F7-614223508A84}" srcId="{BD37FE19-9DBD-4776-B698-EA6013089AAB}" destId="{80575197-C4D9-4BCE-A575-6FB485E281B3}" srcOrd="1" destOrd="0" parTransId="{32D58515-2B5C-47DA-944F-860AC2699281}" sibTransId="{F8F3EC15-C34A-4115-B718-2E04ADF6B1B7}"/>
    <dgm:cxn modelId="{3A9BE213-1BC7-40C5-B252-C24929464585}" srcId="{A291E4B2-6401-4245-AF8B-8B283CC03B29}" destId="{F3AA7345-4867-4E3A-9D82-FD9AE6DDDB48}" srcOrd="4" destOrd="0" parTransId="{4BC8F21C-0CCB-4312-B532-0F0F7E603901}" sibTransId="{60F0D7BA-8F43-49EC-B66B-A3AAADBFCDEF}"/>
    <dgm:cxn modelId="{BDD80D19-4F47-49FC-8A12-FD14A1B8E5EE}" srcId="{4A207148-6D13-46D7-9147-1EA78FD5DB1A}" destId="{F4D1E7D1-71DE-4578-96EB-513895712A0C}" srcOrd="1" destOrd="0" parTransId="{1D68BD64-577A-45DA-92DF-908BF8E1207C}" sibTransId="{33914F68-8403-4FD4-AC33-CA64D7FBFB32}"/>
    <dgm:cxn modelId="{6FD90221-2090-4BE7-80B9-8986ACB4A9EC}" type="presOf" srcId="{792C5103-3C74-4874-BE11-CED025780F36}" destId="{B72FDBC3-9409-4BDD-9046-E8370D107C85}" srcOrd="0" destOrd="5" presId="urn:microsoft.com/office/officeart/2005/8/layout/matrix2"/>
    <dgm:cxn modelId="{D2E06125-D62F-42D1-86B3-BFCA092034A6}" srcId="{BD37FE19-9DBD-4776-B698-EA6013089AAB}" destId="{4A5B430B-73BA-44B3-9538-0A9EA45A1C8C}" srcOrd="3" destOrd="0" parTransId="{7D366D1E-F1DF-4817-905C-24870C7FD1D2}" sibTransId="{EF8F1CA4-71A4-4A65-878E-DF94D56BDE78}"/>
    <dgm:cxn modelId="{C12DFA2F-520D-4825-BF38-C1A7F7325D08}" type="presOf" srcId="{26D2665F-1A20-4824-B743-A3D0E9E86C52}" destId="{FA176AB2-702E-495D-8286-0A10D961FBF6}" srcOrd="0" destOrd="1" presId="urn:microsoft.com/office/officeart/2005/8/layout/matrix2"/>
    <dgm:cxn modelId="{F2750430-76C0-4641-8BA3-0C779E3BF951}" srcId="{168424C5-08A5-4E1F-A5C3-974A8C06BA4E}" destId="{6C962068-8B5C-44C9-ACA3-5B069364C94D}" srcOrd="1" destOrd="0" parTransId="{E3E1849E-7EA8-44B8-A4E3-668AF9ED628D}" sibTransId="{BB95D69A-2DCF-4343-B664-19489D1EC9D4}"/>
    <dgm:cxn modelId="{43B87735-0830-4354-95FF-4B5B98D639A2}" type="presOf" srcId="{4A207148-6D13-46D7-9147-1EA78FD5DB1A}" destId="{35CEA348-6BCA-47CE-91FB-35223C3F49C6}" srcOrd="0" destOrd="0" presId="urn:microsoft.com/office/officeart/2005/8/layout/matrix2"/>
    <dgm:cxn modelId="{7014BF44-2FA8-41BF-B659-C9EA090F48F8}" srcId="{A291E4B2-6401-4245-AF8B-8B283CC03B29}" destId="{260201FF-1DEC-4C73-8464-71F8DF57E367}" srcOrd="2" destOrd="0" parTransId="{CCD32360-62AE-4147-8C2C-A6C053D4D0F8}" sibTransId="{BA3CA4AB-69ED-48CF-BD79-4633C487E366}"/>
    <dgm:cxn modelId="{48879247-746E-4512-9B9C-250EE0055054}" type="presOf" srcId="{48A7677A-AB1F-4ADE-8444-BFF10963CD40}" destId="{FA176AB2-702E-495D-8286-0A10D961FBF6}" srcOrd="0" destOrd="8" presId="urn:microsoft.com/office/officeart/2005/8/layout/matrix2"/>
    <dgm:cxn modelId="{E31AE34A-3A08-489D-B818-1F8719E99C14}" srcId="{4A207148-6D13-46D7-9147-1EA78FD5DB1A}" destId="{220CD747-DFF3-4999-9C1B-66FA56C6D8E0}" srcOrd="2" destOrd="0" parTransId="{BCA589A5-DB2E-4B80-8F2A-44EF1F51FCBB}" sibTransId="{AA62C51A-242C-47D1-8957-AC246B36CDC2}"/>
    <dgm:cxn modelId="{904B8B53-91BD-42AE-ABA4-57583BC9C5BD}" type="presOf" srcId="{260201FF-1DEC-4C73-8464-71F8DF57E367}" destId="{FA176AB2-702E-495D-8286-0A10D961FBF6}" srcOrd="0" destOrd="3" presId="urn:microsoft.com/office/officeart/2005/8/layout/matrix2"/>
    <dgm:cxn modelId="{FF9E4B58-5A70-452F-A9B9-DE3863DB16BB}" type="presOf" srcId="{4EB93F6E-21F9-4CDB-B907-27DD8D1B01F1}" destId="{B72FDBC3-9409-4BDD-9046-E8370D107C85}" srcOrd="0" destOrd="6" presId="urn:microsoft.com/office/officeart/2005/8/layout/matrix2"/>
    <dgm:cxn modelId="{388CD459-3D19-436D-83B5-0A88D08B257C}" srcId="{168424C5-08A5-4E1F-A5C3-974A8C06BA4E}" destId="{816CD1CD-DB75-4603-9C87-1FB8E8E0A48C}" srcOrd="0" destOrd="0" parTransId="{E197F18C-CE3B-4651-AB08-904FA4B16C3C}" sibTransId="{247CDBDA-4D0B-4376-9C53-DDC01663BE19}"/>
    <dgm:cxn modelId="{4C7A2E5A-40F3-467F-8B86-AA6E7EEF3304}" srcId="{BD37FE19-9DBD-4776-B698-EA6013089AAB}" destId="{792C5103-3C74-4874-BE11-CED025780F36}" srcOrd="4" destOrd="0" parTransId="{F67E4F7A-3615-40B7-A069-6E2309815201}" sibTransId="{2EE53E78-56C1-44C5-89AB-6E1127517CBE}"/>
    <dgm:cxn modelId="{51AF0061-5E1C-470D-82F3-CE0503CD29FB}" type="presOf" srcId="{F3AA7345-4867-4E3A-9D82-FD9AE6DDDB48}" destId="{FA176AB2-702E-495D-8286-0A10D961FBF6}" srcOrd="0" destOrd="5" presId="urn:microsoft.com/office/officeart/2005/8/layout/matrix2"/>
    <dgm:cxn modelId="{436F9C64-D03D-4432-962D-A807CF601390}" srcId="{BD37FE19-9DBD-4776-B698-EA6013089AAB}" destId="{EBF97556-6D4D-4723-B320-037B4D8AD19F}" srcOrd="0" destOrd="0" parTransId="{BBF0274A-94CC-4E9E-98EB-FACB9DAB7E2E}" sibTransId="{364EA776-2EBF-46DA-A522-B5DC107EE6EA}"/>
    <dgm:cxn modelId="{E5F5D366-FA03-44BE-9970-50DF22602ADD}" srcId="{168424C5-08A5-4E1F-A5C3-974A8C06BA4E}" destId="{C2400529-B2D1-4A08-A8C7-151189AB54F6}" srcOrd="5" destOrd="0" parTransId="{FC4F85D9-F64F-4754-BDEB-64C396DFAF33}" sibTransId="{11EAC4AE-7566-47FA-A940-11A880581000}"/>
    <dgm:cxn modelId="{B5E30867-5A6F-47DB-B393-9BD4C61CC1FD}" type="presOf" srcId="{A291E4B2-6401-4245-AF8B-8B283CC03B29}" destId="{FA176AB2-702E-495D-8286-0A10D961FBF6}" srcOrd="0" destOrd="0" presId="urn:microsoft.com/office/officeart/2005/8/layout/matrix2"/>
    <dgm:cxn modelId="{9DDF3668-80A4-4C7C-8385-4606E8C1ACC0}" type="presOf" srcId="{6C962068-8B5C-44C9-ACA3-5B069364C94D}" destId="{884AC692-9CA0-454C-91C4-3B02268C516D}" srcOrd="0" destOrd="2" presId="urn:microsoft.com/office/officeart/2005/8/layout/matrix2"/>
    <dgm:cxn modelId="{3B708568-2150-4EE1-A6BA-2F9EF2705884}" type="presOf" srcId="{CD692AD3-C42F-4D62-8641-9ACC2D7BB3DD}" destId="{35CEA348-6BCA-47CE-91FB-35223C3F49C6}" srcOrd="0" destOrd="1" presId="urn:microsoft.com/office/officeart/2005/8/layout/matrix2"/>
    <dgm:cxn modelId="{60949D68-FF63-47D5-83B2-CB2A3A47C4D3}" type="presOf" srcId="{B0D1EE1A-D5E1-4C40-9377-27518E571202}" destId="{FA176AB2-702E-495D-8286-0A10D961FBF6}" srcOrd="0" destOrd="6" presId="urn:microsoft.com/office/officeart/2005/8/layout/matrix2"/>
    <dgm:cxn modelId="{BB35AC6F-009D-4996-93B6-5E167E76B368}" srcId="{A291E4B2-6401-4245-AF8B-8B283CC03B29}" destId="{8C79A6E7-0112-4C81-94A3-35DE18DA6F8D}" srcOrd="6" destOrd="0" parTransId="{D805D78A-E77B-4889-B571-156D963EA2A4}" sibTransId="{0B64E9DE-7715-4AFA-82B2-6AB39D262E86}"/>
    <dgm:cxn modelId="{637D2E75-CD96-4437-96F7-2412076DD7AF}" type="presOf" srcId="{BD37FE19-9DBD-4776-B698-EA6013089AAB}" destId="{B72FDBC3-9409-4BDD-9046-E8370D107C85}" srcOrd="0" destOrd="0" presId="urn:microsoft.com/office/officeart/2005/8/layout/matrix2"/>
    <dgm:cxn modelId="{CE617376-B933-45A5-9661-4B100B11178A}" type="presOf" srcId="{F4D1E7D1-71DE-4578-96EB-513895712A0C}" destId="{35CEA348-6BCA-47CE-91FB-35223C3F49C6}" srcOrd="0" destOrd="2" presId="urn:microsoft.com/office/officeart/2005/8/layout/matrix2"/>
    <dgm:cxn modelId="{28C83777-DE12-4E40-AF22-CC85EFDC19F1}" type="presOf" srcId="{11766547-3DA0-430D-9055-A3FCCC259FBC}" destId="{B72FDBC3-9409-4BDD-9046-E8370D107C85}" srcOrd="0" destOrd="7" presId="urn:microsoft.com/office/officeart/2005/8/layout/matrix2"/>
    <dgm:cxn modelId="{44B53586-010B-4144-A9D1-CAC8A9954D74}" srcId="{4A207148-6D13-46D7-9147-1EA78FD5DB1A}" destId="{CD692AD3-C42F-4D62-8641-9ACC2D7BB3DD}" srcOrd="0" destOrd="0" parTransId="{88BE4168-FF4A-4AD7-A1C2-9BC47B7CD3D8}" sibTransId="{8F041F4A-4CEE-4D47-8DF9-B423D0A991A0}"/>
    <dgm:cxn modelId="{BADA9986-4650-48CA-901B-EE750A893524}" srcId="{A291E4B2-6401-4245-AF8B-8B283CC03B29}" destId="{EC148180-3567-4F4D-878F-ED73FC9654A7}" srcOrd="3" destOrd="0" parTransId="{AA95E956-4EB5-4B6C-A05F-FF8B184A7CC3}" sibTransId="{625B8C15-5F83-41E2-BC02-B78D07672B6F}"/>
    <dgm:cxn modelId="{E3FD188F-889B-4F01-9814-83B5CA6A60E1}" srcId="{CCA97388-FDF9-4B33-A7D6-79ACABA17E4A}" destId="{BD37FE19-9DBD-4776-B698-EA6013089AAB}" srcOrd="0" destOrd="0" parTransId="{1CADEEE5-3260-4BE6-9C73-5B6069CEB00C}" sibTransId="{6FA7FE75-4A55-45C4-ACB3-8C71B85DE075}"/>
    <dgm:cxn modelId="{41C37C9B-488F-4609-983E-60438A26000A}" srcId="{A291E4B2-6401-4245-AF8B-8B283CC03B29}" destId="{26D2665F-1A20-4824-B743-A3D0E9E86C52}" srcOrd="0" destOrd="0" parTransId="{881A9DB6-DB9E-4376-92DF-E3F669E6A9E6}" sibTransId="{D4F28C99-6544-466B-A153-55C94368A6A9}"/>
    <dgm:cxn modelId="{162C6E9C-81A3-47A0-A0F9-0F44E0B49DDE}" srcId="{A291E4B2-6401-4245-AF8B-8B283CC03B29}" destId="{A2B1DD8E-9FE3-4BEB-A3E3-0ED3A5F11CF6}" srcOrd="8" destOrd="0" parTransId="{6FB1957B-987E-43CC-ABD9-75B72947C32F}" sibTransId="{3FFAC744-1DBB-4282-B645-CECF2F77096A}"/>
    <dgm:cxn modelId="{7F306BA9-EC42-4CE7-B7C7-7E97DFDFFAA5}" type="presOf" srcId="{85A3A54B-C2CF-4499-A276-37DC3AC98134}" destId="{884AC692-9CA0-454C-91C4-3B02268C516D}" srcOrd="0" destOrd="4" presId="urn:microsoft.com/office/officeart/2005/8/layout/matrix2"/>
    <dgm:cxn modelId="{98DB2EB0-491D-4E5B-A9B2-DBEE6B777B40}" type="presOf" srcId="{4A5B430B-73BA-44B3-9538-0A9EA45A1C8C}" destId="{B72FDBC3-9409-4BDD-9046-E8370D107C85}" srcOrd="0" destOrd="4" presId="urn:microsoft.com/office/officeart/2005/8/layout/matrix2"/>
    <dgm:cxn modelId="{58074BBE-68E2-4C9A-8F96-909D7B5639FD}" srcId="{BD37FE19-9DBD-4776-B698-EA6013089AAB}" destId="{11766547-3DA0-430D-9055-A3FCCC259FBC}" srcOrd="6" destOrd="0" parTransId="{A9671B32-5668-40E3-A67F-4DD322C65695}" sibTransId="{C65D7DF9-C1D9-4757-987B-29EBC7014B7C}"/>
    <dgm:cxn modelId="{CB1C33C2-3846-430D-820C-8FBAA41AC3C3}" srcId="{168424C5-08A5-4E1F-A5C3-974A8C06BA4E}" destId="{A438B66F-B181-4641-9CCE-11E18AA10553}" srcOrd="2" destOrd="0" parTransId="{A8F2EFF9-1D89-4D18-BF8B-02D8829B4189}" sibTransId="{09DC0223-218B-48CE-86C5-B2974F60A94B}"/>
    <dgm:cxn modelId="{99111CC6-CA52-4AFF-8DA2-27FB1FEA6407}" type="presOf" srcId="{816CD1CD-DB75-4603-9C87-1FB8E8E0A48C}" destId="{884AC692-9CA0-454C-91C4-3B02268C516D}" srcOrd="0" destOrd="1" presId="urn:microsoft.com/office/officeart/2005/8/layout/matrix2"/>
    <dgm:cxn modelId="{51B0DDC7-90F2-43AF-9203-45A197383DE5}" type="presOf" srcId="{86F9BA59-076F-41D2-ADC6-41E4D8C8833B}" destId="{B72FDBC3-9409-4BDD-9046-E8370D107C85}" srcOrd="0" destOrd="3" presId="urn:microsoft.com/office/officeart/2005/8/layout/matrix2"/>
    <dgm:cxn modelId="{515959CC-B457-4E42-B7BB-80F97D402515}" type="presOf" srcId="{EBF97556-6D4D-4723-B320-037B4D8AD19F}" destId="{B72FDBC3-9409-4BDD-9046-E8370D107C85}" srcOrd="0" destOrd="1" presId="urn:microsoft.com/office/officeart/2005/8/layout/matrix2"/>
    <dgm:cxn modelId="{C07BBFD5-5271-4EAC-9F6F-6AE6098529FD}" type="presOf" srcId="{C2400529-B2D1-4A08-A8C7-151189AB54F6}" destId="{884AC692-9CA0-454C-91C4-3B02268C516D}" srcOrd="0" destOrd="6" presId="urn:microsoft.com/office/officeart/2005/8/layout/matrix2"/>
    <dgm:cxn modelId="{686F63D6-EF16-45E9-B185-521B54AD8013}" type="presOf" srcId="{EC148180-3567-4F4D-878F-ED73FC9654A7}" destId="{FA176AB2-702E-495D-8286-0A10D961FBF6}" srcOrd="0" destOrd="4" presId="urn:microsoft.com/office/officeart/2005/8/layout/matrix2"/>
    <dgm:cxn modelId="{3F5B1ED9-5994-4E3D-BB74-F64A1A38BD79}" srcId="{A291E4B2-6401-4245-AF8B-8B283CC03B29}" destId="{5B38BD92-EC42-4E4C-9860-2790E3C53918}" srcOrd="1" destOrd="0" parTransId="{4F208CB5-3D41-4470-A10B-C8037E6D7860}" sibTransId="{E9212DAA-5268-4FCE-B77E-2386F34C4B23}"/>
    <dgm:cxn modelId="{EC585CDA-2F7F-4DAF-97A1-2E3C24E31273}" type="presOf" srcId="{8C79A6E7-0112-4C81-94A3-35DE18DA6F8D}" destId="{FA176AB2-702E-495D-8286-0A10D961FBF6}" srcOrd="0" destOrd="7" presId="urn:microsoft.com/office/officeart/2005/8/layout/matrix2"/>
    <dgm:cxn modelId="{B02353DF-A071-41E6-90A2-A5E11F6118F2}" srcId="{CCA97388-FDF9-4B33-A7D6-79ACABA17E4A}" destId="{A291E4B2-6401-4245-AF8B-8B283CC03B29}" srcOrd="3" destOrd="0" parTransId="{86C1299F-C186-4A42-95AA-DD3DE7DA3CF6}" sibTransId="{5900BE2F-94CB-4025-8FCE-9BB790D9D7E3}"/>
    <dgm:cxn modelId="{7EF58CDF-4600-4BCA-98F5-A1293D28889D}" type="presOf" srcId="{168424C5-08A5-4E1F-A5C3-974A8C06BA4E}" destId="{884AC692-9CA0-454C-91C4-3B02268C516D}" srcOrd="0" destOrd="0" presId="urn:microsoft.com/office/officeart/2005/8/layout/matrix2"/>
    <dgm:cxn modelId="{132FAEE4-7937-429D-A5E3-99A9469C8035}" srcId="{BD37FE19-9DBD-4776-B698-EA6013089AAB}" destId="{4EB93F6E-21F9-4CDB-B907-27DD8D1B01F1}" srcOrd="5" destOrd="0" parTransId="{210786E7-C0CE-4E2F-884D-935806DCF7EC}" sibTransId="{D813833E-21AC-4B9D-805D-3AB2995131CE}"/>
    <dgm:cxn modelId="{9E6E9EE5-1B41-4A73-901F-92BF8D50DF42}" srcId="{168424C5-08A5-4E1F-A5C3-974A8C06BA4E}" destId="{85A3A54B-C2CF-4499-A276-37DC3AC98134}" srcOrd="3" destOrd="0" parTransId="{020A3B13-A8DE-4B1D-BB79-2D79C5F1B27B}" sibTransId="{E89501E4-E2CE-40CA-9CAE-D72109F94553}"/>
    <dgm:cxn modelId="{EC90EBE8-BF4F-45DC-9154-6FCD002E1CDF}" type="presOf" srcId="{80575197-C4D9-4BCE-A575-6FB485E281B3}" destId="{B72FDBC3-9409-4BDD-9046-E8370D107C85}" srcOrd="0" destOrd="2" presId="urn:microsoft.com/office/officeart/2005/8/layout/matrix2"/>
    <dgm:cxn modelId="{65EC58EC-2EB1-4516-AAA8-EA93BC2D79BD}" type="presOf" srcId="{A438B66F-B181-4641-9CCE-11E18AA10553}" destId="{884AC692-9CA0-454C-91C4-3B02268C516D}" srcOrd="0" destOrd="3" presId="urn:microsoft.com/office/officeart/2005/8/layout/matrix2"/>
    <dgm:cxn modelId="{365DE5F1-9841-4FD2-9312-088150D44004}" srcId="{168424C5-08A5-4E1F-A5C3-974A8C06BA4E}" destId="{8D622349-56CE-4CB8-9530-CE0AB595B33C}" srcOrd="4" destOrd="0" parTransId="{480E852D-1045-489A-B5EF-04434EFD4282}" sibTransId="{A5326F60-4024-4660-8ACC-A7F210796515}"/>
    <dgm:cxn modelId="{61BBE9F2-1B63-4FBD-8CFA-29FB59AC02C2}" srcId="{CCA97388-FDF9-4B33-A7D6-79ACABA17E4A}" destId="{4A207148-6D13-46D7-9147-1EA78FD5DB1A}" srcOrd="1" destOrd="0" parTransId="{8AC5BF07-D57C-409F-B6FC-A3719889F24D}" sibTransId="{9B51A5E5-2DA7-4379-A433-B3A3C504EC09}"/>
    <dgm:cxn modelId="{B8496DF3-1839-49AD-99B2-EB3B060E5E0A}" srcId="{BD37FE19-9DBD-4776-B698-EA6013089AAB}" destId="{86F9BA59-076F-41D2-ADC6-41E4D8C8833B}" srcOrd="2" destOrd="0" parTransId="{173BF513-BC92-421E-B7F0-AF095625B285}" sibTransId="{0D31E712-2BA7-4DF7-92B2-2C974CCE1CD9}"/>
    <dgm:cxn modelId="{831BB6F9-DE3D-4786-99B6-4AB96091C9E0}" srcId="{A291E4B2-6401-4245-AF8B-8B283CC03B29}" destId="{48A7677A-AB1F-4ADE-8444-BFF10963CD40}" srcOrd="7" destOrd="0" parTransId="{CEC325EA-39D2-4514-9E50-A40098ADDB4B}" sibTransId="{B94E8655-CE52-4270-BC7B-D71D3249A993}"/>
    <dgm:cxn modelId="{DC533EFC-A437-43B6-BB07-E14DEBC3C5AA}" type="presOf" srcId="{CCA97388-FDF9-4B33-A7D6-79ACABA17E4A}" destId="{7B7BAB64-D07D-4603-81DC-AB4F8ECF775F}" srcOrd="0" destOrd="0" presId="urn:microsoft.com/office/officeart/2005/8/layout/matrix2"/>
    <dgm:cxn modelId="{390B6FEA-4E02-402C-B5E3-73586388A8D0}" type="presParOf" srcId="{7B7BAB64-D07D-4603-81DC-AB4F8ECF775F}" destId="{14CCFBF5-740E-403D-B47C-04D6062E6F6B}" srcOrd="0" destOrd="0" presId="urn:microsoft.com/office/officeart/2005/8/layout/matrix2"/>
    <dgm:cxn modelId="{56247CCE-BC40-47E9-81FD-D4D3E90A64B9}" type="presParOf" srcId="{7B7BAB64-D07D-4603-81DC-AB4F8ECF775F}" destId="{B72FDBC3-9409-4BDD-9046-E8370D107C85}" srcOrd="1" destOrd="0" presId="urn:microsoft.com/office/officeart/2005/8/layout/matrix2"/>
    <dgm:cxn modelId="{2A9ADBDD-5C40-4C19-B385-02CB69AA58CC}" type="presParOf" srcId="{7B7BAB64-D07D-4603-81DC-AB4F8ECF775F}" destId="{35CEA348-6BCA-47CE-91FB-35223C3F49C6}" srcOrd="2" destOrd="0" presId="urn:microsoft.com/office/officeart/2005/8/layout/matrix2"/>
    <dgm:cxn modelId="{D35867C3-9850-410C-AD5E-A36E01E5D6DF}" type="presParOf" srcId="{7B7BAB64-D07D-4603-81DC-AB4F8ECF775F}" destId="{884AC692-9CA0-454C-91C4-3B02268C516D}" srcOrd="3" destOrd="0" presId="urn:microsoft.com/office/officeart/2005/8/layout/matrix2"/>
    <dgm:cxn modelId="{F7F2D980-6543-424A-8331-5357B5D24DE2}" type="presParOf" srcId="{7B7BAB64-D07D-4603-81DC-AB4F8ECF775F}" destId="{FA176AB2-702E-495D-8286-0A10D961FBF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4AA010-5496-4F96-9B1E-DBE52AE0BE4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6DCE81-4911-42B6-80D8-39AAF3E0A9BA}">
      <dgm:prSet phldrT="[Text]"/>
      <dgm:spPr>
        <a:solidFill>
          <a:srgbClr val="03528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dirty="0">
              <a:solidFill>
                <a:schemeClr val="bg1"/>
              </a:solidFill>
              <a:latin typeface="Calibri" panose="020F0502020204030204" pitchFamily="34" charset="0"/>
            </a:rPr>
            <a:t>Employment documents (Contracts, Policies &amp; Handbooks)</a:t>
          </a:r>
        </a:p>
      </dgm:t>
    </dgm:pt>
    <dgm:pt modelId="{FA168C78-1A1B-4031-B4E1-5FFDC6A36375}" type="parTrans" cxnId="{716D09BD-FE4A-4125-B0E6-486B1FA73194}">
      <dgm:prSet/>
      <dgm:spPr/>
      <dgm:t>
        <a:bodyPr/>
        <a:lstStyle/>
        <a:p>
          <a:endParaRPr lang="en-US"/>
        </a:p>
      </dgm:t>
    </dgm:pt>
    <dgm:pt modelId="{CB818985-E0F5-4BCE-8920-A389B4C26110}" type="sibTrans" cxnId="{716D09BD-FE4A-4125-B0E6-486B1FA73194}">
      <dgm:prSet/>
      <dgm:spPr/>
      <dgm:t>
        <a:bodyPr/>
        <a:lstStyle/>
        <a:p>
          <a:endParaRPr lang="en-US"/>
        </a:p>
      </dgm:t>
    </dgm:pt>
    <dgm:pt modelId="{8BBADFD4-09FD-40F3-A178-085041A25D64}">
      <dgm:prSet phldrT="[Text]"/>
      <dgm:spPr>
        <a:solidFill>
          <a:srgbClr val="0075B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dirty="0">
              <a:solidFill>
                <a:schemeClr val="bg1"/>
              </a:solidFill>
              <a:latin typeface="Calibri" panose="020F0502020204030204" pitchFamily="34" charset="0"/>
            </a:rPr>
            <a:t>Basic electronic (intranet, pdfs </a:t>
          </a:r>
          <a:r>
            <a:rPr lang="en-US" dirty="0" err="1">
              <a:solidFill>
                <a:schemeClr val="bg1"/>
              </a:solidFill>
              <a:latin typeface="Calibri" panose="020F0502020204030204" pitchFamily="34" charset="0"/>
            </a:rPr>
            <a:t>etc</a:t>
          </a:r>
          <a:r>
            <a:rPr lang="en-US" dirty="0">
              <a:solidFill>
                <a:schemeClr val="bg1"/>
              </a:solidFill>
              <a:latin typeface="Calibri" panose="020F0502020204030204" pitchFamily="34" charset="0"/>
            </a:rPr>
            <a:t>)</a:t>
          </a:r>
        </a:p>
      </dgm:t>
    </dgm:pt>
    <dgm:pt modelId="{B9E2237E-8AD3-4924-B685-6ACF813B0CC2}" type="parTrans" cxnId="{AE76D539-7E69-494E-9B09-BA382A5F232E}">
      <dgm:prSet/>
      <dgm:spPr/>
      <dgm:t>
        <a:bodyPr/>
        <a:lstStyle/>
        <a:p>
          <a:endParaRPr lang="en-US"/>
        </a:p>
      </dgm:t>
    </dgm:pt>
    <dgm:pt modelId="{8702CADB-3901-49E1-872D-38B971D2E689}" type="sibTrans" cxnId="{AE76D539-7E69-494E-9B09-BA382A5F232E}">
      <dgm:prSet/>
      <dgm:spPr/>
      <dgm:t>
        <a:bodyPr/>
        <a:lstStyle/>
        <a:p>
          <a:endParaRPr lang="en-US"/>
        </a:p>
      </dgm:t>
    </dgm:pt>
    <dgm:pt modelId="{27CA2287-29A2-44E5-9B1C-9ACA0E23290D}">
      <dgm:prSet phldrT="[Text]"/>
      <dgm:spPr>
        <a:solidFill>
          <a:srgbClr val="03528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>
              <a:latin typeface="Calibri" panose="020F0502020204030204" pitchFamily="34" charset="0"/>
            </a:rPr>
            <a:t>Online Portal</a:t>
          </a:r>
        </a:p>
      </dgm:t>
    </dgm:pt>
    <dgm:pt modelId="{C1DDCB27-73E4-4701-9A95-D6967E81728F}" type="parTrans" cxnId="{4DC33160-A663-4CFC-84FB-91D3D95F0478}">
      <dgm:prSet/>
      <dgm:spPr/>
      <dgm:t>
        <a:bodyPr/>
        <a:lstStyle/>
        <a:p>
          <a:endParaRPr lang="en-US"/>
        </a:p>
      </dgm:t>
    </dgm:pt>
    <dgm:pt modelId="{2A94ACC4-2E35-4048-9B75-7C290B02D874}" type="sibTrans" cxnId="{4DC33160-A663-4CFC-84FB-91D3D95F0478}">
      <dgm:prSet/>
      <dgm:spPr/>
      <dgm:t>
        <a:bodyPr/>
        <a:lstStyle/>
        <a:p>
          <a:endParaRPr lang="en-US"/>
        </a:p>
      </dgm:t>
    </dgm:pt>
    <dgm:pt modelId="{A93E98A5-F03C-446B-B5F1-741DE224EFB4}">
      <dgm:prSet phldrT="[Text]"/>
      <dgm:spPr>
        <a:solidFill>
          <a:srgbClr val="0075B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>
              <a:latin typeface="Calibri" panose="020F0502020204030204" pitchFamily="34" charset="0"/>
            </a:rPr>
            <a:t>Face to face</a:t>
          </a:r>
        </a:p>
      </dgm:t>
    </dgm:pt>
    <dgm:pt modelId="{C3D15459-8BC9-4E7E-B30E-F4ED2E640020}" type="parTrans" cxnId="{FEBAA427-EAB2-4A86-8056-F3CC616F54C9}">
      <dgm:prSet/>
      <dgm:spPr/>
      <dgm:t>
        <a:bodyPr/>
        <a:lstStyle/>
        <a:p>
          <a:endParaRPr lang="en-US"/>
        </a:p>
      </dgm:t>
    </dgm:pt>
    <dgm:pt modelId="{6C43F843-C8A9-4635-9BA1-5479875CA750}" type="sibTrans" cxnId="{FEBAA427-EAB2-4A86-8056-F3CC616F54C9}">
      <dgm:prSet/>
      <dgm:spPr/>
      <dgm:t>
        <a:bodyPr/>
        <a:lstStyle/>
        <a:p>
          <a:endParaRPr lang="en-US"/>
        </a:p>
      </dgm:t>
    </dgm:pt>
    <dgm:pt modelId="{1E55F0F2-352D-4D67-8E33-84F201BB71AE}">
      <dgm:prSet phldrT="[Text]"/>
      <dgm:spPr>
        <a:solidFill>
          <a:srgbClr val="03528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b="1" dirty="0">
              <a:latin typeface="Calibri" panose="020F0502020204030204" pitchFamily="34" charset="0"/>
            </a:rPr>
            <a:t>Basic</a:t>
          </a:r>
          <a:r>
            <a:rPr lang="en-US" dirty="0">
              <a:latin typeface="Calibri" panose="020F0502020204030204" pitchFamily="34" charset="0"/>
            </a:rPr>
            <a:t> </a:t>
          </a:r>
        </a:p>
      </dgm:t>
    </dgm:pt>
    <dgm:pt modelId="{69FC40C8-603D-4E7E-ADFA-1EF64882D9CE}" type="parTrans" cxnId="{70EEB1A4-E555-4FBE-B2CC-0B966F3E18FB}">
      <dgm:prSet/>
      <dgm:spPr/>
      <dgm:t>
        <a:bodyPr/>
        <a:lstStyle/>
        <a:p>
          <a:endParaRPr lang="en-GB"/>
        </a:p>
      </dgm:t>
    </dgm:pt>
    <dgm:pt modelId="{025D0E16-0F5C-4C4B-BF04-55E7D6BA06F1}" type="sibTrans" cxnId="{70EEB1A4-E555-4FBE-B2CC-0B966F3E18FB}">
      <dgm:prSet/>
      <dgm:spPr/>
      <dgm:t>
        <a:bodyPr/>
        <a:lstStyle/>
        <a:p>
          <a:endParaRPr lang="en-GB"/>
        </a:p>
      </dgm:t>
    </dgm:pt>
    <dgm:pt modelId="{34133066-872B-4856-871E-278A6B2FC5CA}">
      <dgm:prSet phldrT="[Text]"/>
      <dgm:spPr>
        <a:solidFill>
          <a:srgbClr val="0075B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>
              <a:latin typeface="Calibri" panose="020F0502020204030204" pitchFamily="34" charset="0"/>
            </a:rPr>
            <a:t>Static</a:t>
          </a:r>
        </a:p>
      </dgm:t>
    </dgm:pt>
    <dgm:pt modelId="{CD67F7FC-0869-486B-80D2-F71F6F964FEA}" type="parTrans" cxnId="{BC54B596-E63C-4FB9-A0FE-0B2E3805D273}">
      <dgm:prSet/>
      <dgm:spPr/>
      <dgm:t>
        <a:bodyPr/>
        <a:lstStyle/>
        <a:p>
          <a:endParaRPr lang="en-GB"/>
        </a:p>
      </dgm:t>
    </dgm:pt>
    <dgm:pt modelId="{8BCD0DA1-848F-4D85-9D7C-7F793FED2ACF}" type="sibTrans" cxnId="{BC54B596-E63C-4FB9-A0FE-0B2E3805D273}">
      <dgm:prSet/>
      <dgm:spPr/>
      <dgm:t>
        <a:bodyPr/>
        <a:lstStyle/>
        <a:p>
          <a:endParaRPr lang="en-GB"/>
        </a:p>
      </dgm:t>
    </dgm:pt>
    <dgm:pt modelId="{5B7DFCD3-B654-46EE-914A-8D9CDD191989}">
      <dgm:prSet phldrT="[Text]"/>
      <dgm:spPr>
        <a:solidFill>
          <a:srgbClr val="03528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</a:rPr>
            <a:t>Employee Benefits Booklet</a:t>
          </a:r>
        </a:p>
      </dgm:t>
    </dgm:pt>
    <dgm:pt modelId="{A96A4410-F9DF-4426-9BB4-BE935010EC54}" type="parTrans" cxnId="{85066C8C-97FF-4F84-8552-8941FB352651}">
      <dgm:prSet/>
      <dgm:spPr/>
      <dgm:t>
        <a:bodyPr/>
        <a:lstStyle/>
        <a:p>
          <a:endParaRPr lang="en-GB"/>
        </a:p>
      </dgm:t>
    </dgm:pt>
    <dgm:pt modelId="{AD0F63EF-2273-473E-A426-4D85C0DE6416}" type="sibTrans" cxnId="{85066C8C-97FF-4F84-8552-8941FB352651}">
      <dgm:prSet/>
      <dgm:spPr/>
      <dgm:t>
        <a:bodyPr/>
        <a:lstStyle/>
        <a:p>
          <a:endParaRPr lang="en-GB"/>
        </a:p>
      </dgm:t>
    </dgm:pt>
    <dgm:pt modelId="{309D5ECB-8193-4B6B-A369-0C69BA840821}">
      <dgm:prSet/>
      <dgm:spPr>
        <a:solidFill>
          <a:srgbClr val="03528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dirty="0">
              <a:solidFill>
                <a:schemeClr val="bg1"/>
              </a:solidFill>
              <a:latin typeface="Calibri" panose="020F0502020204030204" pitchFamily="34" charset="0"/>
            </a:rPr>
            <a:t>Employee Benefits booklet</a:t>
          </a:r>
          <a:endParaRPr lang="en-GB" dirty="0">
            <a:solidFill>
              <a:schemeClr val="bg1"/>
            </a:solidFill>
          </a:endParaRPr>
        </a:p>
      </dgm:t>
    </dgm:pt>
    <dgm:pt modelId="{65F5ADBB-801C-4238-9F4B-65ACE417110D}" type="parTrans" cxnId="{33063CBD-B361-4D14-B879-1F8446A2914C}">
      <dgm:prSet/>
      <dgm:spPr/>
      <dgm:t>
        <a:bodyPr/>
        <a:lstStyle/>
        <a:p>
          <a:endParaRPr lang="en-GB"/>
        </a:p>
      </dgm:t>
    </dgm:pt>
    <dgm:pt modelId="{91DC8C28-C464-437C-9D26-3B485F4DA152}" type="sibTrans" cxnId="{33063CBD-B361-4D14-B879-1F8446A2914C}">
      <dgm:prSet/>
      <dgm:spPr/>
      <dgm:t>
        <a:bodyPr/>
        <a:lstStyle/>
        <a:p>
          <a:endParaRPr lang="en-GB"/>
        </a:p>
      </dgm:t>
    </dgm:pt>
    <dgm:pt modelId="{9B90B5F6-F8BB-4A67-9BE3-45260050004C}">
      <dgm:prSet/>
      <dgm:spPr>
        <a:solidFill>
          <a:srgbClr val="03528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dirty="0">
              <a:solidFill>
                <a:schemeClr val="bg1"/>
              </a:solidFill>
              <a:latin typeface="Calibri" panose="020F0502020204030204" pitchFamily="34" charset="0"/>
            </a:rPr>
            <a:t>Branded and completed in company look and feel</a:t>
          </a:r>
          <a:endParaRPr lang="en-GB" dirty="0">
            <a:solidFill>
              <a:schemeClr val="bg1"/>
            </a:solidFill>
          </a:endParaRPr>
        </a:p>
      </dgm:t>
    </dgm:pt>
    <dgm:pt modelId="{AB53D866-6A15-45C3-BB5C-7ADCFAE67986}" type="parTrans" cxnId="{576CD477-FBAD-48F3-9B8C-8512B77DD58B}">
      <dgm:prSet/>
      <dgm:spPr/>
      <dgm:t>
        <a:bodyPr/>
        <a:lstStyle/>
        <a:p>
          <a:endParaRPr lang="en-GB"/>
        </a:p>
      </dgm:t>
    </dgm:pt>
    <dgm:pt modelId="{43BF20BD-2F48-47C9-8E0C-3739CE5C4C7D}" type="sibTrans" cxnId="{576CD477-FBAD-48F3-9B8C-8512B77DD58B}">
      <dgm:prSet/>
      <dgm:spPr/>
      <dgm:t>
        <a:bodyPr/>
        <a:lstStyle/>
        <a:p>
          <a:endParaRPr lang="en-GB"/>
        </a:p>
      </dgm:t>
    </dgm:pt>
    <dgm:pt modelId="{178E4234-E1E1-4BCA-B025-9BBADD8AF493}">
      <dgm:prSet phldrT="[Text]"/>
      <dgm:spPr>
        <a:solidFill>
          <a:srgbClr val="0075B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dirty="0">
              <a:solidFill>
                <a:schemeClr val="bg1"/>
              </a:solidFill>
              <a:latin typeface="Calibri" panose="020F0502020204030204" pitchFamily="34" charset="0"/>
            </a:rPr>
            <a:t>Printed media (posters, leaflets </a:t>
          </a:r>
          <a:r>
            <a:rPr lang="en-US" dirty="0" err="1">
              <a:solidFill>
                <a:schemeClr val="bg1"/>
              </a:solidFill>
              <a:latin typeface="Calibri" panose="020F0502020204030204" pitchFamily="34" charset="0"/>
            </a:rPr>
            <a:t>etc</a:t>
          </a:r>
          <a:r>
            <a:rPr lang="en-US" dirty="0">
              <a:solidFill>
                <a:schemeClr val="bg1"/>
              </a:solidFill>
              <a:latin typeface="Calibri" panose="020F0502020204030204" pitchFamily="34" charset="0"/>
            </a:rPr>
            <a:t>)</a:t>
          </a:r>
        </a:p>
      </dgm:t>
    </dgm:pt>
    <dgm:pt modelId="{51D249CE-9A6E-4AC4-BCF4-A91971E6298B}" type="parTrans" cxnId="{F05CA5E5-AEC7-427A-932A-4D25BD1111B6}">
      <dgm:prSet/>
      <dgm:spPr/>
      <dgm:t>
        <a:bodyPr/>
        <a:lstStyle/>
        <a:p>
          <a:endParaRPr lang="en-GB"/>
        </a:p>
      </dgm:t>
    </dgm:pt>
    <dgm:pt modelId="{25363CCA-8B9A-4846-983C-269544FA4CD7}" type="sibTrans" cxnId="{F05CA5E5-AEC7-427A-932A-4D25BD1111B6}">
      <dgm:prSet/>
      <dgm:spPr/>
      <dgm:t>
        <a:bodyPr/>
        <a:lstStyle/>
        <a:p>
          <a:endParaRPr lang="en-GB"/>
        </a:p>
      </dgm:t>
    </dgm:pt>
    <dgm:pt modelId="{B8DD225F-8037-4CF4-822B-B70DD511E3AD}">
      <dgm:prSet phldrT="[Text]"/>
      <dgm:spPr>
        <a:solidFill>
          <a:srgbClr val="0075B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latin typeface="Calibri" panose="020F0502020204030204" pitchFamily="34" charset="0"/>
            </a:rPr>
            <a:t>Presentations</a:t>
          </a:r>
        </a:p>
      </dgm:t>
    </dgm:pt>
    <dgm:pt modelId="{D13EAE88-3A82-454A-92C9-8F579A9BE984}" type="parTrans" cxnId="{91BB164A-1A2B-41F2-A281-CA12314ABC7E}">
      <dgm:prSet/>
      <dgm:spPr/>
      <dgm:t>
        <a:bodyPr/>
        <a:lstStyle/>
        <a:p>
          <a:endParaRPr lang="en-GB"/>
        </a:p>
      </dgm:t>
    </dgm:pt>
    <dgm:pt modelId="{B867903B-F99A-461F-AB07-A66B6C1FA18B}" type="sibTrans" cxnId="{91BB164A-1A2B-41F2-A281-CA12314ABC7E}">
      <dgm:prSet/>
      <dgm:spPr/>
      <dgm:t>
        <a:bodyPr/>
        <a:lstStyle/>
        <a:p>
          <a:endParaRPr lang="en-GB"/>
        </a:p>
      </dgm:t>
    </dgm:pt>
    <dgm:pt modelId="{A33F4DA3-79F1-4316-B314-DB9E24CD15F0}">
      <dgm:prSet phldrT="[Text]"/>
      <dgm:spPr>
        <a:solidFill>
          <a:srgbClr val="0075B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latin typeface="Calibri" panose="020F0502020204030204" pitchFamily="34" charset="0"/>
            </a:rPr>
            <a:t>Workshops</a:t>
          </a:r>
        </a:p>
      </dgm:t>
    </dgm:pt>
    <dgm:pt modelId="{EC01072A-DBB9-4CDC-AC3E-14376C875F7C}" type="parTrans" cxnId="{03FFDBC5-AE59-4CE2-AD42-A57B0F792FC8}">
      <dgm:prSet/>
      <dgm:spPr/>
      <dgm:t>
        <a:bodyPr/>
        <a:lstStyle/>
        <a:p>
          <a:endParaRPr lang="en-GB"/>
        </a:p>
      </dgm:t>
    </dgm:pt>
    <dgm:pt modelId="{7660CEC3-5E7B-4E2D-AF30-02E4A73CC41D}" type="sibTrans" cxnId="{03FFDBC5-AE59-4CE2-AD42-A57B0F792FC8}">
      <dgm:prSet/>
      <dgm:spPr/>
      <dgm:t>
        <a:bodyPr/>
        <a:lstStyle/>
        <a:p>
          <a:endParaRPr lang="en-GB"/>
        </a:p>
      </dgm:t>
    </dgm:pt>
    <dgm:pt modelId="{E6BCF7AA-C32D-4DCD-8945-3B667AAF0901}">
      <dgm:prSet phldrT="[Text]"/>
      <dgm:spPr>
        <a:solidFill>
          <a:srgbClr val="0075B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latin typeface="Calibri" panose="020F0502020204030204" pitchFamily="34" charset="0"/>
            </a:rPr>
            <a:t>1:1 meetings</a:t>
          </a:r>
        </a:p>
      </dgm:t>
    </dgm:pt>
    <dgm:pt modelId="{306185A5-6E12-4E24-B9DC-7B87189E82AE}" type="parTrans" cxnId="{791BB512-AE40-4046-8ECF-B8C787425F21}">
      <dgm:prSet/>
      <dgm:spPr/>
      <dgm:t>
        <a:bodyPr/>
        <a:lstStyle/>
        <a:p>
          <a:endParaRPr lang="en-GB"/>
        </a:p>
      </dgm:t>
    </dgm:pt>
    <dgm:pt modelId="{F8D3E32F-70D8-4E60-9907-7DBECE1067AE}" type="sibTrans" cxnId="{791BB512-AE40-4046-8ECF-B8C787425F21}">
      <dgm:prSet/>
      <dgm:spPr/>
      <dgm:t>
        <a:bodyPr/>
        <a:lstStyle/>
        <a:p>
          <a:endParaRPr lang="en-GB"/>
        </a:p>
      </dgm:t>
    </dgm:pt>
    <dgm:pt modelId="{8F382BE5-904B-4AF4-BDF0-495B476EB6BF}">
      <dgm:prSet/>
      <dgm:spPr>
        <a:solidFill>
          <a:srgbClr val="03528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latin typeface="Calibri" panose="020F0502020204030204" pitchFamily="34" charset="0"/>
            </a:rPr>
            <a:t>Cloud based</a:t>
          </a:r>
        </a:p>
      </dgm:t>
    </dgm:pt>
    <dgm:pt modelId="{9E85FCF0-1344-4A77-BCE6-269BDC8FA6EE}" type="parTrans" cxnId="{6C31481E-74E6-4182-9B03-FBAADCD148AD}">
      <dgm:prSet/>
      <dgm:spPr/>
      <dgm:t>
        <a:bodyPr/>
        <a:lstStyle/>
        <a:p>
          <a:endParaRPr lang="en-GB"/>
        </a:p>
      </dgm:t>
    </dgm:pt>
    <dgm:pt modelId="{8EE0CAE6-6419-450D-8DEB-A5BEE70EB09E}" type="sibTrans" cxnId="{6C31481E-74E6-4182-9B03-FBAADCD148AD}">
      <dgm:prSet/>
      <dgm:spPr/>
      <dgm:t>
        <a:bodyPr/>
        <a:lstStyle/>
        <a:p>
          <a:endParaRPr lang="en-GB"/>
        </a:p>
      </dgm:t>
    </dgm:pt>
    <dgm:pt modelId="{836DB0E5-4491-4532-B9F5-6CA1A6D714DE}">
      <dgm:prSet phldrT="[Text]"/>
      <dgm:spPr>
        <a:solidFill>
          <a:srgbClr val="03528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latin typeface="Calibri" panose="020F0502020204030204" pitchFamily="34" charset="0"/>
            </a:rPr>
            <a:t>Total Reward Statement</a:t>
          </a:r>
        </a:p>
      </dgm:t>
    </dgm:pt>
    <dgm:pt modelId="{5B32B8F5-D324-4B6A-9CB0-2955CD5936D5}" type="parTrans" cxnId="{32B2C3C4-D6AA-42B9-ACA1-DA05158BA7F5}">
      <dgm:prSet/>
      <dgm:spPr/>
      <dgm:t>
        <a:bodyPr/>
        <a:lstStyle/>
        <a:p>
          <a:endParaRPr lang="en-GB"/>
        </a:p>
      </dgm:t>
    </dgm:pt>
    <dgm:pt modelId="{E1D64ADA-224B-4EE5-998C-9DDC33F9CF7D}" type="sibTrans" cxnId="{32B2C3C4-D6AA-42B9-ACA1-DA05158BA7F5}">
      <dgm:prSet/>
      <dgm:spPr/>
      <dgm:t>
        <a:bodyPr/>
        <a:lstStyle/>
        <a:p>
          <a:endParaRPr lang="en-GB"/>
        </a:p>
      </dgm:t>
    </dgm:pt>
    <dgm:pt modelId="{89A3E1BF-FFF1-4E44-A45A-80D3D3806EC1}">
      <dgm:prSet phldrT="[Text]"/>
      <dgm:spPr>
        <a:solidFill>
          <a:srgbClr val="03528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latin typeface="Calibri" panose="020F0502020204030204" pitchFamily="34" charset="0"/>
            </a:rPr>
            <a:t>Individual login</a:t>
          </a:r>
        </a:p>
      </dgm:t>
    </dgm:pt>
    <dgm:pt modelId="{992F589D-19BC-4A51-9841-EF7BC15FD944}" type="parTrans" cxnId="{F4D7ECA6-98A1-4714-9DB2-54AFDE8119C3}">
      <dgm:prSet/>
      <dgm:spPr/>
      <dgm:t>
        <a:bodyPr/>
        <a:lstStyle/>
        <a:p>
          <a:endParaRPr lang="en-GB"/>
        </a:p>
      </dgm:t>
    </dgm:pt>
    <dgm:pt modelId="{C5B2A1DA-A460-4D56-82CD-6433DAF200C8}" type="sibTrans" cxnId="{F4D7ECA6-98A1-4714-9DB2-54AFDE8119C3}">
      <dgm:prSet/>
      <dgm:spPr/>
      <dgm:t>
        <a:bodyPr/>
        <a:lstStyle/>
        <a:p>
          <a:endParaRPr lang="en-GB"/>
        </a:p>
      </dgm:t>
    </dgm:pt>
    <dgm:pt modelId="{4302D6D3-8474-4DF8-8CE9-5AC1CB646383}">
      <dgm:prSet phldrT="[Text]"/>
      <dgm:spPr>
        <a:solidFill>
          <a:srgbClr val="03528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latin typeface="Calibri" panose="020F0502020204030204" pitchFamily="34" charset="0"/>
            </a:rPr>
            <a:t>Company branded</a:t>
          </a:r>
        </a:p>
      </dgm:t>
    </dgm:pt>
    <dgm:pt modelId="{6EB707A0-9DFB-4DDB-9E98-F84D9FF16EAD}" type="parTrans" cxnId="{DCA0C53D-0E95-40A1-A83A-6DE36C3BC640}">
      <dgm:prSet/>
      <dgm:spPr/>
      <dgm:t>
        <a:bodyPr/>
        <a:lstStyle/>
        <a:p>
          <a:endParaRPr lang="en-GB"/>
        </a:p>
      </dgm:t>
    </dgm:pt>
    <dgm:pt modelId="{2A1E616D-448F-4752-8252-2463130C2088}" type="sibTrans" cxnId="{DCA0C53D-0E95-40A1-A83A-6DE36C3BC640}">
      <dgm:prSet/>
      <dgm:spPr/>
      <dgm:t>
        <a:bodyPr/>
        <a:lstStyle/>
        <a:p>
          <a:endParaRPr lang="en-GB"/>
        </a:p>
      </dgm:t>
    </dgm:pt>
    <dgm:pt modelId="{64F3D7E5-411B-4E6D-BA61-A4B40AA88416}">
      <dgm:prSet phldrT="[Text]"/>
      <dgm:spPr>
        <a:solidFill>
          <a:srgbClr val="03528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latin typeface="Calibri" panose="020F0502020204030204" pitchFamily="34" charset="0"/>
            </a:rPr>
            <a:t>Flexible benefits</a:t>
          </a:r>
        </a:p>
      </dgm:t>
    </dgm:pt>
    <dgm:pt modelId="{0088EB89-77C5-4B33-90E6-B42F73733198}" type="parTrans" cxnId="{400750E1-B9C5-4818-92F8-70DADFCA28BC}">
      <dgm:prSet/>
      <dgm:spPr/>
      <dgm:t>
        <a:bodyPr/>
        <a:lstStyle/>
        <a:p>
          <a:endParaRPr lang="en-GB"/>
        </a:p>
      </dgm:t>
    </dgm:pt>
    <dgm:pt modelId="{FDCF9479-8B12-4C23-A510-EA6F7DA6CC53}" type="sibTrans" cxnId="{400750E1-B9C5-4818-92F8-70DADFCA28BC}">
      <dgm:prSet/>
      <dgm:spPr/>
      <dgm:t>
        <a:bodyPr/>
        <a:lstStyle/>
        <a:p>
          <a:endParaRPr lang="en-GB"/>
        </a:p>
      </dgm:t>
    </dgm:pt>
    <dgm:pt modelId="{06E0E772-E6AD-4ECC-A104-13EE60F237CB}" type="pres">
      <dgm:prSet presAssocID="{724AA010-5496-4F96-9B1E-DBE52AE0BE43}" presName="CompostProcess" presStyleCnt="0">
        <dgm:presLayoutVars>
          <dgm:dir/>
          <dgm:resizeHandles val="exact"/>
        </dgm:presLayoutVars>
      </dgm:prSet>
      <dgm:spPr/>
    </dgm:pt>
    <dgm:pt modelId="{36DF3D4E-3658-44B4-ABFA-25225FC43CE6}" type="pres">
      <dgm:prSet presAssocID="{724AA010-5496-4F96-9B1E-DBE52AE0BE43}" presName="arrow" presStyleLbl="bgShp" presStyleIdx="0" presStyleCnt="1" custLinFactNeighborY="-4613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5C4D48F-8283-4225-80C1-91ADED7911A7}" type="pres">
      <dgm:prSet presAssocID="{724AA010-5496-4F96-9B1E-DBE52AE0BE43}" presName="linearProcess" presStyleCnt="0"/>
      <dgm:spPr/>
    </dgm:pt>
    <dgm:pt modelId="{6980AA01-C7EB-46E2-9382-866D1F9338A2}" type="pres">
      <dgm:prSet presAssocID="{1E55F0F2-352D-4D67-8E33-84F201BB71AE}" presName="textNode" presStyleLbl="node1" presStyleIdx="0" presStyleCnt="5">
        <dgm:presLayoutVars>
          <dgm:bulletEnabled val="1"/>
        </dgm:presLayoutVars>
      </dgm:prSet>
      <dgm:spPr/>
    </dgm:pt>
    <dgm:pt modelId="{084DF17B-1345-44C3-90FB-321257031EF3}" type="pres">
      <dgm:prSet presAssocID="{025D0E16-0F5C-4C4B-BF04-55E7D6BA06F1}" presName="sibTrans" presStyleCnt="0"/>
      <dgm:spPr/>
    </dgm:pt>
    <dgm:pt modelId="{C72963FF-E308-4D32-A333-A843EEC1C486}" type="pres">
      <dgm:prSet presAssocID="{34133066-872B-4856-871E-278A6B2FC5CA}" presName="textNode" presStyleLbl="node1" presStyleIdx="1" presStyleCnt="5">
        <dgm:presLayoutVars>
          <dgm:bulletEnabled val="1"/>
        </dgm:presLayoutVars>
      </dgm:prSet>
      <dgm:spPr/>
    </dgm:pt>
    <dgm:pt modelId="{CA20A506-0BB7-4D48-A8E6-AB0BA42206CC}" type="pres">
      <dgm:prSet presAssocID="{8BCD0DA1-848F-4D85-9D7C-7F793FED2ACF}" presName="sibTrans" presStyleCnt="0"/>
      <dgm:spPr/>
    </dgm:pt>
    <dgm:pt modelId="{1A61C488-0A88-4CCB-81BF-82B80C0BCF93}" type="pres">
      <dgm:prSet presAssocID="{5B7DFCD3-B654-46EE-914A-8D9CDD191989}" presName="textNode" presStyleLbl="node1" presStyleIdx="2" presStyleCnt="5">
        <dgm:presLayoutVars>
          <dgm:bulletEnabled val="1"/>
        </dgm:presLayoutVars>
      </dgm:prSet>
      <dgm:spPr/>
    </dgm:pt>
    <dgm:pt modelId="{04043CE4-F0E8-45A8-9FE9-34344E52B853}" type="pres">
      <dgm:prSet presAssocID="{AD0F63EF-2273-473E-A426-4D85C0DE6416}" presName="sibTrans" presStyleCnt="0"/>
      <dgm:spPr/>
    </dgm:pt>
    <dgm:pt modelId="{ACD9088F-D978-4653-A3E0-C7A36F34F7DA}" type="pres">
      <dgm:prSet presAssocID="{A93E98A5-F03C-446B-B5F1-741DE224EFB4}" presName="textNode" presStyleLbl="node1" presStyleIdx="3" presStyleCnt="5">
        <dgm:presLayoutVars>
          <dgm:bulletEnabled val="1"/>
        </dgm:presLayoutVars>
      </dgm:prSet>
      <dgm:spPr/>
    </dgm:pt>
    <dgm:pt modelId="{7695CD8D-2861-44FB-877B-01C244E5FB08}" type="pres">
      <dgm:prSet presAssocID="{6C43F843-C8A9-4635-9BA1-5479875CA750}" presName="sibTrans" presStyleCnt="0"/>
      <dgm:spPr/>
    </dgm:pt>
    <dgm:pt modelId="{6D0A8AFB-8BBA-4514-8BA3-320A93357E38}" type="pres">
      <dgm:prSet presAssocID="{27CA2287-29A2-44E5-9B1C-9ACA0E23290D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BDCDD603-286E-4B87-8AE1-9BB5E281F24F}" type="presOf" srcId="{178E4234-E1E1-4BCA-B025-9BBADD8AF493}" destId="{C72963FF-E308-4D32-A333-A843EEC1C486}" srcOrd="0" destOrd="2" presId="urn:microsoft.com/office/officeart/2005/8/layout/hProcess9"/>
    <dgm:cxn modelId="{791BB512-AE40-4046-8ECF-B8C787425F21}" srcId="{A93E98A5-F03C-446B-B5F1-741DE224EFB4}" destId="{E6BCF7AA-C32D-4DCD-8945-3B667AAF0901}" srcOrd="2" destOrd="0" parTransId="{306185A5-6E12-4E24-B9DC-7B87189E82AE}" sibTransId="{F8D3E32F-70D8-4E60-9907-7DBECE1067AE}"/>
    <dgm:cxn modelId="{6C31481E-74E6-4182-9B03-FBAADCD148AD}" srcId="{27CA2287-29A2-44E5-9B1C-9ACA0E23290D}" destId="{8F382BE5-904B-4AF4-BDF0-495B476EB6BF}" srcOrd="0" destOrd="0" parTransId="{9E85FCF0-1344-4A77-BCE6-269BDC8FA6EE}" sibTransId="{8EE0CAE6-6419-450D-8DEB-A5BEE70EB09E}"/>
    <dgm:cxn modelId="{FAD4A923-EE3E-44A1-A13B-DEF73D8367D1}" type="presOf" srcId="{64F3D7E5-411B-4E6D-BA61-A4B40AA88416}" destId="{6D0A8AFB-8BBA-4514-8BA3-320A93357E38}" srcOrd="0" destOrd="5" presId="urn:microsoft.com/office/officeart/2005/8/layout/hProcess9"/>
    <dgm:cxn modelId="{2DF2C924-8304-4E4A-A706-89C457E3AD6A}" type="presOf" srcId="{836DB0E5-4491-4532-B9F5-6CA1A6D714DE}" destId="{6D0A8AFB-8BBA-4514-8BA3-320A93357E38}" srcOrd="0" destOrd="2" presId="urn:microsoft.com/office/officeart/2005/8/layout/hProcess9"/>
    <dgm:cxn modelId="{FEBAA427-EAB2-4A86-8056-F3CC616F54C9}" srcId="{724AA010-5496-4F96-9B1E-DBE52AE0BE43}" destId="{A93E98A5-F03C-446B-B5F1-741DE224EFB4}" srcOrd="3" destOrd="0" parTransId="{C3D15459-8BC9-4E7E-B30E-F4ED2E640020}" sibTransId="{6C43F843-C8A9-4635-9BA1-5479875CA750}"/>
    <dgm:cxn modelId="{AE76D539-7E69-494E-9B09-BA382A5F232E}" srcId="{34133066-872B-4856-871E-278A6B2FC5CA}" destId="{8BBADFD4-09FD-40F3-A178-085041A25D64}" srcOrd="0" destOrd="0" parTransId="{B9E2237E-8AD3-4924-B685-6ACF813B0CC2}" sibTransId="{8702CADB-3901-49E1-872D-38B971D2E689}"/>
    <dgm:cxn modelId="{A8B5D53B-36C9-4230-A2C2-B627C5B13499}" type="presOf" srcId="{A33F4DA3-79F1-4316-B314-DB9E24CD15F0}" destId="{ACD9088F-D978-4653-A3E0-C7A36F34F7DA}" srcOrd="0" destOrd="2" presId="urn:microsoft.com/office/officeart/2005/8/layout/hProcess9"/>
    <dgm:cxn modelId="{DCA0C53D-0E95-40A1-A83A-6DE36C3BC640}" srcId="{27CA2287-29A2-44E5-9B1C-9ACA0E23290D}" destId="{4302D6D3-8474-4DF8-8CE9-5AC1CB646383}" srcOrd="3" destOrd="0" parTransId="{6EB707A0-9DFB-4DDB-9E98-F84D9FF16EAD}" sibTransId="{2A1E616D-448F-4752-8252-2463130C2088}"/>
    <dgm:cxn modelId="{620ECE3D-A664-4CBC-8A5A-E6C078F96980}" type="presOf" srcId="{E96DCE81-4911-42B6-80D8-39AAF3E0A9BA}" destId="{6980AA01-C7EB-46E2-9382-866D1F9338A2}" srcOrd="0" destOrd="1" presId="urn:microsoft.com/office/officeart/2005/8/layout/hProcess9"/>
    <dgm:cxn modelId="{A3776F3E-A596-4CC1-A9CD-B2AB4F2BD10B}" type="presOf" srcId="{724AA010-5496-4F96-9B1E-DBE52AE0BE43}" destId="{06E0E772-E6AD-4ECC-A104-13EE60F237CB}" srcOrd="0" destOrd="0" presId="urn:microsoft.com/office/officeart/2005/8/layout/hProcess9"/>
    <dgm:cxn modelId="{D4382245-DB2F-47A0-BB55-E3B4CCA0ECA2}" type="presOf" srcId="{1E55F0F2-352D-4D67-8E33-84F201BB71AE}" destId="{6980AA01-C7EB-46E2-9382-866D1F9338A2}" srcOrd="0" destOrd="0" presId="urn:microsoft.com/office/officeart/2005/8/layout/hProcess9"/>
    <dgm:cxn modelId="{91BB164A-1A2B-41F2-A281-CA12314ABC7E}" srcId="{A93E98A5-F03C-446B-B5F1-741DE224EFB4}" destId="{B8DD225F-8037-4CF4-822B-B70DD511E3AD}" srcOrd="0" destOrd="0" parTransId="{D13EAE88-3A82-454A-92C9-8F579A9BE984}" sibTransId="{B867903B-F99A-461F-AB07-A66B6C1FA18B}"/>
    <dgm:cxn modelId="{44F60D4E-43E4-49F4-B839-4E9496EF96B3}" type="presOf" srcId="{5B7DFCD3-B654-46EE-914A-8D9CDD191989}" destId="{1A61C488-0A88-4CCB-81BF-82B80C0BCF93}" srcOrd="0" destOrd="0" presId="urn:microsoft.com/office/officeart/2005/8/layout/hProcess9"/>
    <dgm:cxn modelId="{4DC33160-A663-4CFC-84FB-91D3D95F0478}" srcId="{724AA010-5496-4F96-9B1E-DBE52AE0BE43}" destId="{27CA2287-29A2-44E5-9B1C-9ACA0E23290D}" srcOrd="4" destOrd="0" parTransId="{C1DDCB27-73E4-4701-9A95-D6967E81728F}" sibTransId="{2A94ACC4-2E35-4048-9B75-7C290B02D874}"/>
    <dgm:cxn modelId="{5DA26967-0D05-401B-B905-A65928051097}" type="presOf" srcId="{A93E98A5-F03C-446B-B5F1-741DE224EFB4}" destId="{ACD9088F-D978-4653-A3E0-C7A36F34F7DA}" srcOrd="0" destOrd="0" presId="urn:microsoft.com/office/officeart/2005/8/layout/hProcess9"/>
    <dgm:cxn modelId="{576CD477-FBAD-48F3-9B8C-8512B77DD58B}" srcId="{5B7DFCD3-B654-46EE-914A-8D9CDD191989}" destId="{9B90B5F6-F8BB-4A67-9BE3-45260050004C}" srcOrd="1" destOrd="0" parTransId="{AB53D866-6A15-45C3-BB5C-7ADCFAE67986}" sibTransId="{43BF20BD-2F48-47C9-8E0C-3739CE5C4C7D}"/>
    <dgm:cxn modelId="{29EF7E78-1B12-4E28-8E76-E6479716801A}" type="presOf" srcId="{309D5ECB-8193-4B6B-A369-0C69BA840821}" destId="{1A61C488-0A88-4CCB-81BF-82B80C0BCF93}" srcOrd="0" destOrd="1" presId="urn:microsoft.com/office/officeart/2005/8/layout/hProcess9"/>
    <dgm:cxn modelId="{1D600189-AA20-4EFA-BACD-43F19B8E8328}" type="presOf" srcId="{B8DD225F-8037-4CF4-822B-B70DD511E3AD}" destId="{ACD9088F-D978-4653-A3E0-C7A36F34F7DA}" srcOrd="0" destOrd="1" presId="urn:microsoft.com/office/officeart/2005/8/layout/hProcess9"/>
    <dgm:cxn modelId="{85066C8C-97FF-4F84-8552-8941FB352651}" srcId="{724AA010-5496-4F96-9B1E-DBE52AE0BE43}" destId="{5B7DFCD3-B654-46EE-914A-8D9CDD191989}" srcOrd="2" destOrd="0" parTransId="{A96A4410-F9DF-4426-9BB4-BE935010EC54}" sibTransId="{AD0F63EF-2273-473E-A426-4D85C0DE6416}"/>
    <dgm:cxn modelId="{BC54B596-E63C-4FB9-A0FE-0B2E3805D273}" srcId="{724AA010-5496-4F96-9B1E-DBE52AE0BE43}" destId="{34133066-872B-4856-871E-278A6B2FC5CA}" srcOrd="1" destOrd="0" parTransId="{CD67F7FC-0869-486B-80D2-F71F6F964FEA}" sibTransId="{8BCD0DA1-848F-4D85-9D7C-7F793FED2ACF}"/>
    <dgm:cxn modelId="{679F5B9D-576B-468F-845D-D8EB58835435}" type="presOf" srcId="{34133066-872B-4856-871E-278A6B2FC5CA}" destId="{C72963FF-E308-4D32-A333-A843EEC1C486}" srcOrd="0" destOrd="0" presId="urn:microsoft.com/office/officeart/2005/8/layout/hProcess9"/>
    <dgm:cxn modelId="{70EEB1A4-E555-4FBE-B2CC-0B966F3E18FB}" srcId="{724AA010-5496-4F96-9B1E-DBE52AE0BE43}" destId="{1E55F0F2-352D-4D67-8E33-84F201BB71AE}" srcOrd="0" destOrd="0" parTransId="{69FC40C8-603D-4E7E-ADFA-1EF64882D9CE}" sibTransId="{025D0E16-0F5C-4C4B-BF04-55E7D6BA06F1}"/>
    <dgm:cxn modelId="{F4D7ECA6-98A1-4714-9DB2-54AFDE8119C3}" srcId="{27CA2287-29A2-44E5-9B1C-9ACA0E23290D}" destId="{89A3E1BF-FFF1-4E44-A45A-80D3D3806EC1}" srcOrd="2" destOrd="0" parTransId="{992F589D-19BC-4A51-9841-EF7BC15FD944}" sibTransId="{C5B2A1DA-A460-4D56-82CD-6433DAF200C8}"/>
    <dgm:cxn modelId="{1FDDBBA7-F7E4-4216-B275-AFB7D13B2A84}" type="presOf" srcId="{8F382BE5-904B-4AF4-BDF0-495B476EB6BF}" destId="{6D0A8AFB-8BBA-4514-8BA3-320A93357E38}" srcOrd="0" destOrd="1" presId="urn:microsoft.com/office/officeart/2005/8/layout/hProcess9"/>
    <dgm:cxn modelId="{EBA4ADB6-07E5-4D9F-A8B2-875389AA5DD1}" type="presOf" srcId="{9B90B5F6-F8BB-4A67-9BE3-45260050004C}" destId="{1A61C488-0A88-4CCB-81BF-82B80C0BCF93}" srcOrd="0" destOrd="2" presId="urn:microsoft.com/office/officeart/2005/8/layout/hProcess9"/>
    <dgm:cxn modelId="{716D09BD-FE4A-4125-B0E6-486B1FA73194}" srcId="{1E55F0F2-352D-4D67-8E33-84F201BB71AE}" destId="{E96DCE81-4911-42B6-80D8-39AAF3E0A9BA}" srcOrd="0" destOrd="0" parTransId="{FA168C78-1A1B-4031-B4E1-5FFDC6A36375}" sibTransId="{CB818985-E0F5-4BCE-8920-A389B4C26110}"/>
    <dgm:cxn modelId="{33063CBD-B361-4D14-B879-1F8446A2914C}" srcId="{5B7DFCD3-B654-46EE-914A-8D9CDD191989}" destId="{309D5ECB-8193-4B6B-A369-0C69BA840821}" srcOrd="0" destOrd="0" parTransId="{65F5ADBB-801C-4238-9F4B-65ACE417110D}" sibTransId="{91DC8C28-C464-437C-9D26-3B485F4DA152}"/>
    <dgm:cxn modelId="{32B2C3C4-D6AA-42B9-ACA1-DA05158BA7F5}" srcId="{27CA2287-29A2-44E5-9B1C-9ACA0E23290D}" destId="{836DB0E5-4491-4532-B9F5-6CA1A6D714DE}" srcOrd="1" destOrd="0" parTransId="{5B32B8F5-D324-4B6A-9CB0-2955CD5936D5}" sibTransId="{E1D64ADA-224B-4EE5-998C-9DDC33F9CF7D}"/>
    <dgm:cxn modelId="{ECF511C5-E6F9-4DE9-9E14-05CDED89BA51}" type="presOf" srcId="{89A3E1BF-FFF1-4E44-A45A-80D3D3806EC1}" destId="{6D0A8AFB-8BBA-4514-8BA3-320A93357E38}" srcOrd="0" destOrd="3" presId="urn:microsoft.com/office/officeart/2005/8/layout/hProcess9"/>
    <dgm:cxn modelId="{03FFDBC5-AE59-4CE2-AD42-A57B0F792FC8}" srcId="{A93E98A5-F03C-446B-B5F1-741DE224EFB4}" destId="{A33F4DA3-79F1-4316-B314-DB9E24CD15F0}" srcOrd="1" destOrd="0" parTransId="{EC01072A-DBB9-4CDC-AC3E-14376C875F7C}" sibTransId="{7660CEC3-5E7B-4E2D-AF30-02E4A73CC41D}"/>
    <dgm:cxn modelId="{6E0081DB-72F9-4252-A6B2-7F4745711085}" type="presOf" srcId="{4302D6D3-8474-4DF8-8CE9-5AC1CB646383}" destId="{6D0A8AFB-8BBA-4514-8BA3-320A93357E38}" srcOrd="0" destOrd="4" presId="urn:microsoft.com/office/officeart/2005/8/layout/hProcess9"/>
    <dgm:cxn modelId="{7C72F4DE-B28C-4244-9E58-70158E9BDC72}" type="presOf" srcId="{8BBADFD4-09FD-40F3-A178-085041A25D64}" destId="{C72963FF-E308-4D32-A333-A843EEC1C486}" srcOrd="0" destOrd="1" presId="urn:microsoft.com/office/officeart/2005/8/layout/hProcess9"/>
    <dgm:cxn modelId="{400750E1-B9C5-4818-92F8-70DADFCA28BC}" srcId="{27CA2287-29A2-44E5-9B1C-9ACA0E23290D}" destId="{64F3D7E5-411B-4E6D-BA61-A4B40AA88416}" srcOrd="4" destOrd="0" parTransId="{0088EB89-77C5-4B33-90E6-B42F73733198}" sibTransId="{FDCF9479-8B12-4C23-A510-EA6F7DA6CC53}"/>
    <dgm:cxn modelId="{F05CA5E5-AEC7-427A-932A-4D25BD1111B6}" srcId="{34133066-872B-4856-871E-278A6B2FC5CA}" destId="{178E4234-E1E1-4BCA-B025-9BBADD8AF493}" srcOrd="1" destOrd="0" parTransId="{51D249CE-9A6E-4AC4-BCF4-A91971E6298B}" sibTransId="{25363CCA-8B9A-4846-983C-269544FA4CD7}"/>
    <dgm:cxn modelId="{6A862DF1-2E6E-4694-8888-24B817F4CCFA}" type="presOf" srcId="{E6BCF7AA-C32D-4DCD-8945-3B667AAF0901}" destId="{ACD9088F-D978-4653-A3E0-C7A36F34F7DA}" srcOrd="0" destOrd="3" presId="urn:microsoft.com/office/officeart/2005/8/layout/hProcess9"/>
    <dgm:cxn modelId="{C9E8FAFB-4E21-4BEF-AF24-7F1C32FF837C}" type="presOf" srcId="{27CA2287-29A2-44E5-9B1C-9ACA0E23290D}" destId="{6D0A8AFB-8BBA-4514-8BA3-320A93357E38}" srcOrd="0" destOrd="0" presId="urn:microsoft.com/office/officeart/2005/8/layout/hProcess9"/>
    <dgm:cxn modelId="{835E7630-1FC1-4CDA-A348-267EA6C58D53}" type="presParOf" srcId="{06E0E772-E6AD-4ECC-A104-13EE60F237CB}" destId="{36DF3D4E-3658-44B4-ABFA-25225FC43CE6}" srcOrd="0" destOrd="0" presId="urn:microsoft.com/office/officeart/2005/8/layout/hProcess9"/>
    <dgm:cxn modelId="{4F705BD5-5A7C-4837-B9CF-1DEDFA970C95}" type="presParOf" srcId="{06E0E772-E6AD-4ECC-A104-13EE60F237CB}" destId="{95C4D48F-8283-4225-80C1-91ADED7911A7}" srcOrd="1" destOrd="0" presId="urn:microsoft.com/office/officeart/2005/8/layout/hProcess9"/>
    <dgm:cxn modelId="{05EADF70-3C93-4C3D-9D6A-B3ECD3F6FAB1}" type="presParOf" srcId="{95C4D48F-8283-4225-80C1-91ADED7911A7}" destId="{6980AA01-C7EB-46E2-9382-866D1F9338A2}" srcOrd="0" destOrd="0" presId="urn:microsoft.com/office/officeart/2005/8/layout/hProcess9"/>
    <dgm:cxn modelId="{78E46B40-2DF6-4879-81F0-75214ADC2A67}" type="presParOf" srcId="{95C4D48F-8283-4225-80C1-91ADED7911A7}" destId="{084DF17B-1345-44C3-90FB-321257031EF3}" srcOrd="1" destOrd="0" presId="urn:microsoft.com/office/officeart/2005/8/layout/hProcess9"/>
    <dgm:cxn modelId="{11E3B165-15B8-4E2E-9351-3E58CD298ECA}" type="presParOf" srcId="{95C4D48F-8283-4225-80C1-91ADED7911A7}" destId="{C72963FF-E308-4D32-A333-A843EEC1C486}" srcOrd="2" destOrd="0" presId="urn:microsoft.com/office/officeart/2005/8/layout/hProcess9"/>
    <dgm:cxn modelId="{358B70FA-C8CB-44C8-B538-25F5D0450513}" type="presParOf" srcId="{95C4D48F-8283-4225-80C1-91ADED7911A7}" destId="{CA20A506-0BB7-4D48-A8E6-AB0BA42206CC}" srcOrd="3" destOrd="0" presId="urn:microsoft.com/office/officeart/2005/8/layout/hProcess9"/>
    <dgm:cxn modelId="{F4D53984-3F54-4F2F-AD8C-09648E136E48}" type="presParOf" srcId="{95C4D48F-8283-4225-80C1-91ADED7911A7}" destId="{1A61C488-0A88-4CCB-81BF-82B80C0BCF93}" srcOrd="4" destOrd="0" presId="urn:microsoft.com/office/officeart/2005/8/layout/hProcess9"/>
    <dgm:cxn modelId="{2DFA72E7-6902-480D-B845-B41FA1175726}" type="presParOf" srcId="{95C4D48F-8283-4225-80C1-91ADED7911A7}" destId="{04043CE4-F0E8-45A8-9FE9-34344E52B853}" srcOrd="5" destOrd="0" presId="urn:microsoft.com/office/officeart/2005/8/layout/hProcess9"/>
    <dgm:cxn modelId="{AD325138-FA9A-490A-9420-77E2B1EBA81D}" type="presParOf" srcId="{95C4D48F-8283-4225-80C1-91ADED7911A7}" destId="{ACD9088F-D978-4653-A3E0-C7A36F34F7DA}" srcOrd="6" destOrd="0" presId="urn:microsoft.com/office/officeart/2005/8/layout/hProcess9"/>
    <dgm:cxn modelId="{1CEB9908-BBC1-4C8E-BEF8-BF7A6546330B}" type="presParOf" srcId="{95C4D48F-8283-4225-80C1-91ADED7911A7}" destId="{7695CD8D-2861-44FB-877B-01C244E5FB08}" srcOrd="7" destOrd="0" presId="urn:microsoft.com/office/officeart/2005/8/layout/hProcess9"/>
    <dgm:cxn modelId="{44E8F6B7-3233-414F-8770-22F0AD76D119}" type="presParOf" srcId="{95C4D48F-8283-4225-80C1-91ADED7911A7}" destId="{6D0A8AFB-8BBA-4514-8BA3-320A93357E3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14734-2599-4595-8EF9-4C1BFCC34E33}">
      <dsp:nvSpPr>
        <dsp:cNvPr id="0" name=""/>
        <dsp:cNvSpPr/>
      </dsp:nvSpPr>
      <dsp:spPr>
        <a:xfrm>
          <a:off x="1014" y="0"/>
          <a:ext cx="2637761" cy="5385935"/>
        </a:xfrm>
        <a:prstGeom prst="roundRect">
          <a:avLst>
            <a:gd name="adj" fmla="val 10000"/>
          </a:avLst>
        </a:prstGeom>
        <a:solidFill>
          <a:srgbClr val="03528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rgbClr val="F2F2F2"/>
              </a:solidFill>
            </a:rPr>
            <a:t>Defines the “employment deal”</a:t>
          </a:r>
        </a:p>
      </dsp:txBody>
      <dsp:txXfrm>
        <a:off x="1014" y="0"/>
        <a:ext cx="2637761" cy="1615780"/>
      </dsp:txXfrm>
    </dsp:sp>
    <dsp:sp modelId="{6CC105CE-C037-40EF-876D-C701DCBBA02C}">
      <dsp:nvSpPr>
        <dsp:cNvPr id="0" name=""/>
        <dsp:cNvSpPr/>
      </dsp:nvSpPr>
      <dsp:spPr>
        <a:xfrm>
          <a:off x="264790" y="1615780"/>
          <a:ext cx="2110209" cy="3500857"/>
        </a:xfrm>
        <a:prstGeom prst="roundRect">
          <a:avLst>
            <a:gd name="adj" fmla="val 10000"/>
          </a:avLst>
        </a:prstGeom>
        <a:solidFill>
          <a:srgbClr val="0075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</a:rPr>
            <a:t>What you expect from your employees and what you’ll give in return</a:t>
          </a:r>
        </a:p>
      </dsp:txBody>
      <dsp:txXfrm>
        <a:off x="326596" y="1677586"/>
        <a:ext cx="1986597" cy="3377245"/>
      </dsp:txXfrm>
    </dsp:sp>
    <dsp:sp modelId="{47A2CA78-E1B7-4280-B95D-562D37D8D9F5}">
      <dsp:nvSpPr>
        <dsp:cNvPr id="0" name=""/>
        <dsp:cNvSpPr/>
      </dsp:nvSpPr>
      <dsp:spPr>
        <a:xfrm>
          <a:off x="2836608" y="0"/>
          <a:ext cx="2637761" cy="5385935"/>
        </a:xfrm>
        <a:prstGeom prst="roundRect">
          <a:avLst>
            <a:gd name="adj" fmla="val 10000"/>
          </a:avLst>
        </a:prstGeom>
        <a:solidFill>
          <a:srgbClr val="3E3E3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2F2F2"/>
              </a:solidFill>
            </a:rPr>
            <a:t>Makes you </a:t>
          </a:r>
          <a:br>
            <a:rPr lang="en-US" sz="2400" kern="1200" dirty="0">
              <a:solidFill>
                <a:srgbClr val="F2F2F2"/>
              </a:solidFill>
            </a:rPr>
          </a:br>
          <a:r>
            <a:rPr lang="en-US" sz="2400" kern="1200" dirty="0">
              <a:solidFill>
                <a:srgbClr val="F2F2F2"/>
              </a:solidFill>
            </a:rPr>
            <a:t>focus on…</a:t>
          </a:r>
        </a:p>
      </dsp:txBody>
      <dsp:txXfrm>
        <a:off x="2836608" y="0"/>
        <a:ext cx="2637761" cy="1615780"/>
      </dsp:txXfrm>
    </dsp:sp>
    <dsp:sp modelId="{0A80ED09-B088-49C7-AEC7-3A98FE6FF906}">
      <dsp:nvSpPr>
        <dsp:cNvPr id="0" name=""/>
        <dsp:cNvSpPr/>
      </dsp:nvSpPr>
      <dsp:spPr>
        <a:xfrm>
          <a:off x="3100384" y="1616799"/>
          <a:ext cx="2110209" cy="623077"/>
        </a:xfrm>
        <a:prstGeom prst="roundRect">
          <a:avLst>
            <a:gd name="adj" fmla="val 10000"/>
          </a:avLst>
        </a:prstGeom>
        <a:solidFill>
          <a:srgbClr val="0075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bg1"/>
              </a:solidFill>
            </a:rPr>
            <a:t>Culture &amp; Environment</a:t>
          </a:r>
        </a:p>
      </dsp:txBody>
      <dsp:txXfrm>
        <a:off x="3118633" y="1635048"/>
        <a:ext cx="2073711" cy="586579"/>
      </dsp:txXfrm>
    </dsp:sp>
    <dsp:sp modelId="{E41DD20F-C9EB-4710-8F28-F8749D84A2FE}">
      <dsp:nvSpPr>
        <dsp:cNvPr id="0" name=""/>
        <dsp:cNvSpPr/>
      </dsp:nvSpPr>
      <dsp:spPr>
        <a:xfrm>
          <a:off x="3100384" y="2335735"/>
          <a:ext cx="2110209" cy="623077"/>
        </a:xfrm>
        <a:prstGeom prst="roundRect">
          <a:avLst>
            <a:gd name="adj" fmla="val 10000"/>
          </a:avLst>
        </a:prstGeom>
        <a:solidFill>
          <a:srgbClr val="52B9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>
              <a:solidFill>
                <a:schemeClr val="bg1"/>
              </a:solidFill>
            </a:rPr>
            <a:t>People &amp; Relationships</a:t>
          </a:r>
          <a:endParaRPr lang="en-US" sz="1400" b="0" kern="1200" dirty="0">
            <a:solidFill>
              <a:schemeClr val="bg1"/>
            </a:solidFill>
          </a:endParaRPr>
        </a:p>
      </dsp:txBody>
      <dsp:txXfrm>
        <a:off x="3118633" y="2353984"/>
        <a:ext cx="2073711" cy="586579"/>
      </dsp:txXfrm>
    </dsp:sp>
    <dsp:sp modelId="{189B814B-24C9-417E-A0CD-9F7B32CE16D3}">
      <dsp:nvSpPr>
        <dsp:cNvPr id="0" name=""/>
        <dsp:cNvSpPr/>
      </dsp:nvSpPr>
      <dsp:spPr>
        <a:xfrm>
          <a:off x="3100384" y="3054670"/>
          <a:ext cx="2110209" cy="623077"/>
        </a:xfrm>
        <a:prstGeom prst="roundRect">
          <a:avLst>
            <a:gd name="adj" fmla="val 10000"/>
          </a:avLst>
        </a:prstGeom>
        <a:solidFill>
          <a:srgbClr val="0075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>
              <a:solidFill>
                <a:schemeClr val="bg1"/>
              </a:solidFill>
            </a:rPr>
            <a:t>Quality &amp; Nature of Work</a:t>
          </a:r>
        </a:p>
      </dsp:txBody>
      <dsp:txXfrm>
        <a:off x="3118633" y="3072919"/>
        <a:ext cx="2073711" cy="586579"/>
      </dsp:txXfrm>
    </dsp:sp>
    <dsp:sp modelId="{50AB249D-7C81-4932-8191-10DF6E6C4871}">
      <dsp:nvSpPr>
        <dsp:cNvPr id="0" name=""/>
        <dsp:cNvSpPr/>
      </dsp:nvSpPr>
      <dsp:spPr>
        <a:xfrm>
          <a:off x="3100384" y="3773606"/>
          <a:ext cx="2110209" cy="623077"/>
        </a:xfrm>
        <a:prstGeom prst="roundRect">
          <a:avLst>
            <a:gd name="adj" fmla="val 10000"/>
          </a:avLst>
        </a:prstGeom>
        <a:solidFill>
          <a:srgbClr val="52B9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>
              <a:solidFill>
                <a:schemeClr val="bg1"/>
              </a:solidFill>
            </a:rPr>
            <a:t>Opportunities for Personal Growth</a:t>
          </a:r>
        </a:p>
      </dsp:txBody>
      <dsp:txXfrm>
        <a:off x="3118633" y="3791855"/>
        <a:ext cx="2073711" cy="586579"/>
      </dsp:txXfrm>
    </dsp:sp>
    <dsp:sp modelId="{CB64AC8B-7BAA-4A08-B646-6CB885E40FC3}">
      <dsp:nvSpPr>
        <dsp:cNvPr id="0" name=""/>
        <dsp:cNvSpPr/>
      </dsp:nvSpPr>
      <dsp:spPr>
        <a:xfrm>
          <a:off x="3100384" y="4492541"/>
          <a:ext cx="2110209" cy="623077"/>
        </a:xfrm>
        <a:prstGeom prst="roundRect">
          <a:avLst>
            <a:gd name="adj" fmla="val 10000"/>
          </a:avLst>
        </a:prstGeom>
        <a:solidFill>
          <a:srgbClr val="0075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>
              <a:solidFill>
                <a:schemeClr val="bg1"/>
              </a:solidFill>
            </a:rPr>
            <a:t>Reward &amp; Recognition</a:t>
          </a:r>
        </a:p>
      </dsp:txBody>
      <dsp:txXfrm>
        <a:off x="3118633" y="4510790"/>
        <a:ext cx="2073711" cy="586579"/>
      </dsp:txXfrm>
    </dsp:sp>
    <dsp:sp modelId="{90309EC1-224E-44BC-B7A3-08A4229D9C4C}">
      <dsp:nvSpPr>
        <dsp:cNvPr id="0" name=""/>
        <dsp:cNvSpPr/>
      </dsp:nvSpPr>
      <dsp:spPr>
        <a:xfrm>
          <a:off x="5672202" y="0"/>
          <a:ext cx="2637761" cy="5385935"/>
        </a:xfrm>
        <a:prstGeom prst="roundRect">
          <a:avLst>
            <a:gd name="adj" fmla="val 10000"/>
          </a:avLst>
        </a:prstGeom>
        <a:solidFill>
          <a:srgbClr val="03528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rgbClr val="F2F2F2"/>
              </a:solidFill>
            </a:rPr>
            <a:t>Asks the fundamental questions</a:t>
          </a:r>
          <a:endParaRPr lang="en-US" sz="2400" kern="1200" dirty="0">
            <a:solidFill>
              <a:srgbClr val="F2F2F2"/>
            </a:solidFill>
          </a:endParaRPr>
        </a:p>
      </dsp:txBody>
      <dsp:txXfrm>
        <a:off x="5672202" y="0"/>
        <a:ext cx="2637761" cy="1615780"/>
      </dsp:txXfrm>
    </dsp:sp>
    <dsp:sp modelId="{140A39D7-E3C6-4BA5-8EBB-0F80569A1D86}">
      <dsp:nvSpPr>
        <dsp:cNvPr id="0" name=""/>
        <dsp:cNvSpPr/>
      </dsp:nvSpPr>
      <dsp:spPr>
        <a:xfrm>
          <a:off x="5935978" y="1617358"/>
          <a:ext cx="2110209" cy="341880"/>
        </a:xfrm>
        <a:prstGeom prst="roundRect">
          <a:avLst>
            <a:gd name="adj" fmla="val 10000"/>
          </a:avLst>
        </a:prstGeom>
        <a:solidFill>
          <a:srgbClr val="0075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Who are we as an organisation?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5945991" y="1627371"/>
        <a:ext cx="2090183" cy="321854"/>
      </dsp:txXfrm>
    </dsp:sp>
    <dsp:sp modelId="{4839B78D-B8F0-461E-802C-C5D34F65EF8B}">
      <dsp:nvSpPr>
        <dsp:cNvPr id="0" name=""/>
        <dsp:cNvSpPr/>
      </dsp:nvSpPr>
      <dsp:spPr>
        <a:xfrm>
          <a:off x="5935978" y="2011836"/>
          <a:ext cx="2110209" cy="341880"/>
        </a:xfrm>
        <a:prstGeom prst="roundRect">
          <a:avLst>
            <a:gd name="adj" fmla="val 10000"/>
          </a:avLst>
        </a:prstGeom>
        <a:solidFill>
          <a:srgbClr val="52B9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>
              <a:solidFill>
                <a:schemeClr val="bg1"/>
              </a:solidFill>
            </a:rPr>
            <a:t>What are our values?</a:t>
          </a:r>
          <a:endParaRPr lang="en-GB" sz="1000" kern="1200" dirty="0">
            <a:solidFill>
              <a:schemeClr val="bg1"/>
            </a:solidFill>
          </a:endParaRPr>
        </a:p>
      </dsp:txBody>
      <dsp:txXfrm>
        <a:off x="5945991" y="2021849"/>
        <a:ext cx="2090183" cy="321854"/>
      </dsp:txXfrm>
    </dsp:sp>
    <dsp:sp modelId="{7FA6318F-609C-4A00-A098-FFE5DDA1E319}">
      <dsp:nvSpPr>
        <dsp:cNvPr id="0" name=""/>
        <dsp:cNvSpPr/>
      </dsp:nvSpPr>
      <dsp:spPr>
        <a:xfrm>
          <a:off x="5935978" y="2406313"/>
          <a:ext cx="2110209" cy="341880"/>
        </a:xfrm>
        <a:prstGeom prst="roundRect">
          <a:avLst>
            <a:gd name="adj" fmla="val 10000"/>
          </a:avLst>
        </a:prstGeom>
        <a:solidFill>
          <a:srgbClr val="0075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>
              <a:solidFill>
                <a:schemeClr val="bg1"/>
              </a:solidFill>
            </a:rPr>
            <a:t>What do we do?</a:t>
          </a:r>
          <a:endParaRPr lang="en-GB" sz="1000" kern="1200" dirty="0">
            <a:solidFill>
              <a:schemeClr val="bg1"/>
            </a:solidFill>
          </a:endParaRPr>
        </a:p>
      </dsp:txBody>
      <dsp:txXfrm>
        <a:off x="5945991" y="2416326"/>
        <a:ext cx="2090183" cy="321854"/>
      </dsp:txXfrm>
    </dsp:sp>
    <dsp:sp modelId="{B49E251F-FD8F-4A42-B7BF-17086FE89244}">
      <dsp:nvSpPr>
        <dsp:cNvPr id="0" name=""/>
        <dsp:cNvSpPr/>
      </dsp:nvSpPr>
      <dsp:spPr>
        <a:xfrm>
          <a:off x="5935978" y="2800791"/>
          <a:ext cx="2110209" cy="341880"/>
        </a:xfrm>
        <a:prstGeom prst="roundRect">
          <a:avLst>
            <a:gd name="adj" fmla="val 10000"/>
          </a:avLst>
        </a:prstGeom>
        <a:solidFill>
          <a:srgbClr val="52B9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>
              <a:solidFill>
                <a:schemeClr val="bg1"/>
              </a:solidFill>
            </a:rPr>
            <a:t>Why does it matter?</a:t>
          </a:r>
          <a:endParaRPr lang="en-GB" sz="1000" kern="1200" dirty="0">
            <a:solidFill>
              <a:schemeClr val="bg1"/>
            </a:solidFill>
          </a:endParaRPr>
        </a:p>
      </dsp:txBody>
      <dsp:txXfrm>
        <a:off x="5945991" y="2810804"/>
        <a:ext cx="2090183" cy="321854"/>
      </dsp:txXfrm>
    </dsp:sp>
    <dsp:sp modelId="{1CF81D5D-21E1-4343-BC75-94315D6C8BBA}">
      <dsp:nvSpPr>
        <dsp:cNvPr id="0" name=""/>
        <dsp:cNvSpPr/>
      </dsp:nvSpPr>
      <dsp:spPr>
        <a:xfrm>
          <a:off x="5935978" y="3195269"/>
          <a:ext cx="2110209" cy="341880"/>
        </a:xfrm>
        <a:prstGeom prst="roundRect">
          <a:avLst>
            <a:gd name="adj" fmla="val 10000"/>
          </a:avLst>
        </a:prstGeom>
        <a:solidFill>
          <a:srgbClr val="0075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>
              <a:solidFill>
                <a:schemeClr val="bg1"/>
              </a:solidFill>
            </a:rPr>
            <a:t>What workforce do we need?</a:t>
          </a:r>
          <a:endParaRPr lang="en-GB" sz="1000" kern="1200" dirty="0">
            <a:solidFill>
              <a:schemeClr val="bg1"/>
            </a:solidFill>
          </a:endParaRPr>
        </a:p>
      </dsp:txBody>
      <dsp:txXfrm>
        <a:off x="5945991" y="3205282"/>
        <a:ext cx="2090183" cy="321854"/>
      </dsp:txXfrm>
    </dsp:sp>
    <dsp:sp modelId="{7B3F2BAD-7A91-4C7D-9C21-13240402080C}">
      <dsp:nvSpPr>
        <dsp:cNvPr id="0" name=""/>
        <dsp:cNvSpPr/>
      </dsp:nvSpPr>
      <dsp:spPr>
        <a:xfrm>
          <a:off x="5935978" y="3589746"/>
          <a:ext cx="2110209" cy="341880"/>
        </a:xfrm>
        <a:prstGeom prst="roundRect">
          <a:avLst>
            <a:gd name="adj" fmla="val 10000"/>
          </a:avLst>
        </a:prstGeom>
        <a:solidFill>
          <a:srgbClr val="52B9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What matters to them?</a:t>
          </a:r>
        </a:p>
      </dsp:txBody>
      <dsp:txXfrm>
        <a:off x="5945991" y="3599759"/>
        <a:ext cx="2090183" cy="321854"/>
      </dsp:txXfrm>
    </dsp:sp>
    <dsp:sp modelId="{1D8CB4FF-1A4A-430C-86A6-268D5DD102AF}">
      <dsp:nvSpPr>
        <dsp:cNvPr id="0" name=""/>
        <dsp:cNvSpPr/>
      </dsp:nvSpPr>
      <dsp:spPr>
        <a:xfrm>
          <a:off x="5935978" y="3984224"/>
          <a:ext cx="2110209" cy="341880"/>
        </a:xfrm>
        <a:prstGeom prst="roundRect">
          <a:avLst>
            <a:gd name="adj" fmla="val 10000"/>
          </a:avLst>
        </a:prstGeom>
        <a:solidFill>
          <a:srgbClr val="0075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>
              <a:solidFill>
                <a:schemeClr val="bg1"/>
              </a:solidFill>
            </a:rPr>
            <a:t>With whom do we compete for talent?</a:t>
          </a:r>
          <a:endParaRPr lang="en-GB" sz="1000" kern="1200" dirty="0">
            <a:solidFill>
              <a:schemeClr val="bg1"/>
            </a:solidFill>
          </a:endParaRPr>
        </a:p>
      </dsp:txBody>
      <dsp:txXfrm>
        <a:off x="5945991" y="3994237"/>
        <a:ext cx="2090183" cy="321854"/>
      </dsp:txXfrm>
    </dsp:sp>
    <dsp:sp modelId="{00A40060-43DC-4CCD-B466-A6316244B9A9}">
      <dsp:nvSpPr>
        <dsp:cNvPr id="0" name=""/>
        <dsp:cNvSpPr/>
      </dsp:nvSpPr>
      <dsp:spPr>
        <a:xfrm>
          <a:off x="5935978" y="4378702"/>
          <a:ext cx="2110209" cy="341880"/>
        </a:xfrm>
        <a:prstGeom prst="roundRect">
          <a:avLst>
            <a:gd name="adj" fmla="val 10000"/>
          </a:avLst>
        </a:prstGeom>
        <a:solidFill>
          <a:srgbClr val="52B9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>
              <a:solidFill>
                <a:schemeClr val="bg1"/>
              </a:solidFill>
            </a:rPr>
            <a:t>How do we attract talent?</a:t>
          </a:r>
          <a:endParaRPr lang="en-GB" sz="1000" kern="1200" dirty="0">
            <a:solidFill>
              <a:schemeClr val="bg1"/>
            </a:solidFill>
          </a:endParaRPr>
        </a:p>
      </dsp:txBody>
      <dsp:txXfrm>
        <a:off x="5945991" y="4388715"/>
        <a:ext cx="2090183" cy="321854"/>
      </dsp:txXfrm>
    </dsp:sp>
    <dsp:sp modelId="{94C487E8-05C6-445F-8943-063F5CB01304}">
      <dsp:nvSpPr>
        <dsp:cNvPr id="0" name=""/>
        <dsp:cNvSpPr/>
      </dsp:nvSpPr>
      <dsp:spPr>
        <a:xfrm>
          <a:off x="5935978" y="4773179"/>
          <a:ext cx="2110209" cy="341880"/>
        </a:xfrm>
        <a:prstGeom prst="roundRect">
          <a:avLst>
            <a:gd name="adj" fmla="val 10000"/>
          </a:avLst>
        </a:prstGeom>
        <a:solidFill>
          <a:srgbClr val="0075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How do we retain talent?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5945991" y="4783192"/>
        <a:ext cx="2090183" cy="3218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B835C-A165-4DE1-AE56-9710EEA52216}">
      <dsp:nvSpPr>
        <dsp:cNvPr id="0" name=""/>
        <dsp:cNvSpPr/>
      </dsp:nvSpPr>
      <dsp:spPr>
        <a:xfrm>
          <a:off x="2466437" y="327255"/>
          <a:ext cx="4600750" cy="4600750"/>
        </a:xfrm>
        <a:prstGeom prst="pie">
          <a:avLst>
            <a:gd name="adj1" fmla="val 16200000"/>
            <a:gd name="adj2" fmla="val 20520000"/>
          </a:avLst>
        </a:prstGeom>
        <a:solidFill>
          <a:srgbClr val="52B9C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Reward &amp; Recognition</a:t>
          </a:r>
        </a:p>
      </dsp:txBody>
      <dsp:txXfrm>
        <a:off x="4824870" y="1014629"/>
        <a:ext cx="1560968" cy="1068031"/>
      </dsp:txXfrm>
    </dsp:sp>
    <dsp:sp modelId="{8ACB4936-098F-41AA-A4B0-640D16EABD2B}">
      <dsp:nvSpPr>
        <dsp:cNvPr id="0" name=""/>
        <dsp:cNvSpPr/>
      </dsp:nvSpPr>
      <dsp:spPr>
        <a:xfrm>
          <a:off x="2305411" y="549077"/>
          <a:ext cx="4600750" cy="4600750"/>
        </a:xfrm>
        <a:prstGeom prst="pie">
          <a:avLst>
            <a:gd name="adj1" fmla="val 20520000"/>
            <a:gd name="adj2" fmla="val 3240000"/>
          </a:avLst>
        </a:prstGeom>
        <a:solidFill>
          <a:srgbClr val="0352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Culture &amp; Environment</a:t>
          </a:r>
        </a:p>
      </dsp:txBody>
      <dsp:txXfrm>
        <a:off x="5312330" y="2630369"/>
        <a:ext cx="1369270" cy="1155664"/>
      </dsp:txXfrm>
    </dsp:sp>
    <dsp:sp modelId="{6D271E76-6454-4E07-AC79-36AA0833C971}">
      <dsp:nvSpPr>
        <dsp:cNvPr id="0" name=""/>
        <dsp:cNvSpPr/>
      </dsp:nvSpPr>
      <dsp:spPr>
        <a:xfrm>
          <a:off x="2305411" y="549077"/>
          <a:ext cx="4600750" cy="4600750"/>
        </a:xfrm>
        <a:prstGeom prst="pie">
          <a:avLst>
            <a:gd name="adj1" fmla="val 3240000"/>
            <a:gd name="adj2" fmla="val 7560000"/>
          </a:avLst>
        </a:prstGeom>
        <a:solidFill>
          <a:srgbClr val="0352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People &amp; Relationships</a:t>
          </a:r>
        </a:p>
      </dsp:txBody>
      <dsp:txXfrm>
        <a:off x="3784224" y="3999640"/>
        <a:ext cx="1643125" cy="985875"/>
      </dsp:txXfrm>
    </dsp:sp>
    <dsp:sp modelId="{8EE12698-E964-45AB-B140-8DF43BA7B1BD}">
      <dsp:nvSpPr>
        <dsp:cNvPr id="0" name=""/>
        <dsp:cNvSpPr/>
      </dsp:nvSpPr>
      <dsp:spPr>
        <a:xfrm>
          <a:off x="2305411" y="549077"/>
          <a:ext cx="4600750" cy="4600750"/>
        </a:xfrm>
        <a:prstGeom prst="pie">
          <a:avLst>
            <a:gd name="adj1" fmla="val 7560000"/>
            <a:gd name="adj2" fmla="val 11880000"/>
          </a:avLst>
        </a:prstGeom>
        <a:solidFill>
          <a:srgbClr val="0352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Opportunities for Personal Growth</a:t>
          </a:r>
        </a:p>
      </dsp:txBody>
      <dsp:txXfrm>
        <a:off x="2524494" y="2630369"/>
        <a:ext cx="1369270" cy="1155664"/>
      </dsp:txXfrm>
    </dsp:sp>
    <dsp:sp modelId="{AB08C34F-9818-45B2-B884-45D760E12FC3}">
      <dsp:nvSpPr>
        <dsp:cNvPr id="0" name=""/>
        <dsp:cNvSpPr/>
      </dsp:nvSpPr>
      <dsp:spPr>
        <a:xfrm>
          <a:off x="2305411" y="549077"/>
          <a:ext cx="4600750" cy="4600750"/>
        </a:xfrm>
        <a:prstGeom prst="pie">
          <a:avLst>
            <a:gd name="adj1" fmla="val 11880000"/>
            <a:gd name="adj2" fmla="val 16200000"/>
          </a:avLst>
        </a:prstGeom>
        <a:solidFill>
          <a:srgbClr val="0352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Quality &amp; Nature of Work</a:t>
          </a:r>
        </a:p>
      </dsp:txBody>
      <dsp:txXfrm>
        <a:off x="2976354" y="1250144"/>
        <a:ext cx="1560968" cy="10680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CFBF5-740E-403D-B47C-04D6062E6F6B}">
      <dsp:nvSpPr>
        <dsp:cNvPr id="0" name=""/>
        <dsp:cNvSpPr/>
      </dsp:nvSpPr>
      <dsp:spPr>
        <a:xfrm>
          <a:off x="1469063" y="0"/>
          <a:ext cx="5717435" cy="571743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2FDBC3-9409-4BDD-9046-E8370D107C85}">
      <dsp:nvSpPr>
        <dsp:cNvPr id="0" name=""/>
        <dsp:cNvSpPr/>
      </dsp:nvSpPr>
      <dsp:spPr>
        <a:xfrm>
          <a:off x="1840696" y="371633"/>
          <a:ext cx="2286974" cy="2286974"/>
        </a:xfrm>
        <a:prstGeom prst="roundRect">
          <a:avLst/>
        </a:prstGeom>
        <a:solidFill>
          <a:srgbClr val="3E3E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bg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bg1"/>
              </a:solidFill>
            </a:rPr>
            <a:t>Pension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bg1"/>
              </a:solidFill>
            </a:rPr>
            <a:t>Long Term Incentives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bg1"/>
              </a:solidFill>
            </a:rPr>
            <a:t>Financial Education &amp; Guidance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bg1"/>
              </a:solidFill>
            </a:rPr>
            <a:t>Occupational Sick Pay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bg1"/>
              </a:solidFill>
            </a:rPr>
            <a:t>Total Reward Statements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bg1"/>
              </a:solidFill>
            </a:rPr>
            <a:t>Exams &amp; Course fees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bg1"/>
              </a:solidFill>
            </a:rPr>
            <a:t>Debt management</a:t>
          </a:r>
        </a:p>
      </dsp:txBody>
      <dsp:txXfrm>
        <a:off x="1952337" y="483274"/>
        <a:ext cx="2063692" cy="2063692"/>
      </dsp:txXfrm>
    </dsp:sp>
    <dsp:sp modelId="{35CEA348-6BCA-47CE-91FB-35223C3F49C6}">
      <dsp:nvSpPr>
        <dsp:cNvPr id="0" name=""/>
        <dsp:cNvSpPr/>
      </dsp:nvSpPr>
      <dsp:spPr>
        <a:xfrm>
          <a:off x="4527891" y="371633"/>
          <a:ext cx="2286974" cy="2286974"/>
        </a:xfrm>
        <a:prstGeom prst="roundRect">
          <a:avLst/>
        </a:prstGeom>
        <a:solidFill>
          <a:srgbClr val="0075B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bg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bg1"/>
              </a:solidFill>
            </a:rPr>
            <a:t>Group Life Assurance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bg1"/>
              </a:solidFill>
            </a:rPr>
            <a:t>Group Income Protection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bg1"/>
              </a:solidFill>
            </a:rPr>
            <a:t>Group Critical Illness</a:t>
          </a:r>
        </a:p>
      </dsp:txBody>
      <dsp:txXfrm>
        <a:off x="4639532" y="483274"/>
        <a:ext cx="2063692" cy="2063692"/>
      </dsp:txXfrm>
    </dsp:sp>
    <dsp:sp modelId="{884AC692-9CA0-454C-91C4-3B02268C516D}">
      <dsp:nvSpPr>
        <dsp:cNvPr id="0" name=""/>
        <dsp:cNvSpPr/>
      </dsp:nvSpPr>
      <dsp:spPr>
        <a:xfrm>
          <a:off x="1840696" y="3058827"/>
          <a:ext cx="2286974" cy="2286974"/>
        </a:xfrm>
        <a:prstGeom prst="roundRect">
          <a:avLst/>
        </a:prstGeom>
        <a:solidFill>
          <a:srgbClr val="0075B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bg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bg1"/>
              </a:solidFill>
            </a:rPr>
            <a:t>Private Medical Insurance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bg1"/>
              </a:solidFill>
            </a:rPr>
            <a:t>Health Cash Plan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bg1"/>
              </a:solidFill>
            </a:rPr>
            <a:t>Group Dental Insurance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bg1"/>
              </a:solidFill>
            </a:rPr>
            <a:t>Employee Health Checks / Medicals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bg1"/>
              </a:solidFill>
            </a:rPr>
            <a:t>Employee Assistance </a:t>
          </a:r>
          <a:r>
            <a:rPr lang="en-US" sz="1100" b="1" kern="1200" dirty="0" err="1">
              <a:solidFill>
                <a:schemeClr val="bg1"/>
              </a:solidFill>
            </a:rPr>
            <a:t>Programme</a:t>
          </a:r>
          <a:endParaRPr lang="en-US" sz="1100" b="1" kern="1200" dirty="0">
            <a:solidFill>
              <a:schemeClr val="bg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bg1"/>
              </a:solidFill>
            </a:rPr>
            <a:t>Wellness </a:t>
          </a:r>
          <a:r>
            <a:rPr lang="en-US" sz="1100" b="1" kern="1200" dirty="0" err="1">
              <a:solidFill>
                <a:schemeClr val="bg1"/>
              </a:solidFill>
            </a:rPr>
            <a:t>Programmes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1952337" y="3170468"/>
        <a:ext cx="2063692" cy="2063692"/>
      </dsp:txXfrm>
    </dsp:sp>
    <dsp:sp modelId="{FA176AB2-702E-495D-8286-0A10D961FBF6}">
      <dsp:nvSpPr>
        <dsp:cNvPr id="0" name=""/>
        <dsp:cNvSpPr/>
      </dsp:nvSpPr>
      <dsp:spPr>
        <a:xfrm>
          <a:off x="4527891" y="3058827"/>
          <a:ext cx="2286974" cy="2286974"/>
        </a:xfrm>
        <a:prstGeom prst="roundRect">
          <a:avLst/>
        </a:prstGeom>
        <a:solidFill>
          <a:srgbClr val="3E3E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bg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bg1"/>
              </a:solidFill>
            </a:rPr>
            <a:t>Childcare Vouchers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bg1"/>
              </a:solidFill>
            </a:rPr>
            <a:t>Ride to Work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bg1"/>
              </a:solidFill>
            </a:rPr>
            <a:t>Flexible Working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bg1"/>
              </a:solidFill>
            </a:rPr>
            <a:t>Holiday above Statutory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bg1"/>
              </a:solidFill>
            </a:rPr>
            <a:t>Retail Vouchers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bg1"/>
              </a:solidFill>
            </a:rPr>
            <a:t>Staff discounts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bg1"/>
              </a:solidFill>
            </a:rPr>
            <a:t>Eldercare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chemeClr val="bg1"/>
              </a:solidFill>
            </a:rPr>
            <a:t>Sabbaticals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b="1" kern="1200" dirty="0">
            <a:solidFill>
              <a:schemeClr val="bg1"/>
            </a:solidFill>
          </a:endParaRPr>
        </a:p>
      </dsp:txBody>
      <dsp:txXfrm>
        <a:off x="4639532" y="3170468"/>
        <a:ext cx="2063692" cy="20636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F3D4E-3658-44B4-ABFA-25225FC43CE6}">
      <dsp:nvSpPr>
        <dsp:cNvPr id="0" name=""/>
        <dsp:cNvSpPr/>
      </dsp:nvSpPr>
      <dsp:spPr>
        <a:xfrm>
          <a:off x="652295" y="0"/>
          <a:ext cx="7392686" cy="479855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0AA01-C7EB-46E2-9382-866D1F9338A2}">
      <dsp:nvSpPr>
        <dsp:cNvPr id="0" name=""/>
        <dsp:cNvSpPr/>
      </dsp:nvSpPr>
      <dsp:spPr>
        <a:xfrm>
          <a:off x="3822" y="1439567"/>
          <a:ext cx="1671083" cy="1919423"/>
        </a:xfrm>
        <a:prstGeom prst="roundRect">
          <a:avLst/>
        </a:prstGeom>
        <a:solidFill>
          <a:srgbClr val="0352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" panose="020F0502020204030204" pitchFamily="34" charset="0"/>
            </a:rPr>
            <a:t>Basic</a:t>
          </a:r>
          <a:r>
            <a:rPr lang="en-US" sz="1500" kern="1200" dirty="0">
              <a:latin typeface="Calibri" panose="020F0502020204030204" pitchFamily="34" charset="0"/>
            </a:rPr>
            <a:t>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bg1"/>
              </a:solidFill>
              <a:latin typeface="Calibri" panose="020F0502020204030204" pitchFamily="34" charset="0"/>
            </a:rPr>
            <a:t>Employment documents (Contracts, Policies &amp; Handbooks)</a:t>
          </a:r>
        </a:p>
      </dsp:txBody>
      <dsp:txXfrm>
        <a:off x="85398" y="1521143"/>
        <a:ext cx="1507931" cy="1756271"/>
      </dsp:txXfrm>
    </dsp:sp>
    <dsp:sp modelId="{C72963FF-E308-4D32-A333-A843EEC1C486}">
      <dsp:nvSpPr>
        <dsp:cNvPr id="0" name=""/>
        <dsp:cNvSpPr/>
      </dsp:nvSpPr>
      <dsp:spPr>
        <a:xfrm>
          <a:off x="1758459" y="1439567"/>
          <a:ext cx="1671083" cy="1919423"/>
        </a:xfrm>
        <a:prstGeom prst="roundRect">
          <a:avLst/>
        </a:prstGeom>
        <a:solidFill>
          <a:srgbClr val="0075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" panose="020F0502020204030204" pitchFamily="34" charset="0"/>
            </a:rPr>
            <a:t>Static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bg1"/>
              </a:solidFill>
              <a:latin typeface="Calibri" panose="020F0502020204030204" pitchFamily="34" charset="0"/>
            </a:rPr>
            <a:t>Basic electronic (intranet, pdfs </a:t>
          </a:r>
          <a:r>
            <a:rPr lang="en-US" sz="1200" kern="1200" dirty="0" err="1">
              <a:solidFill>
                <a:schemeClr val="bg1"/>
              </a:solidFill>
              <a:latin typeface="Calibri" panose="020F0502020204030204" pitchFamily="34" charset="0"/>
            </a:rPr>
            <a:t>etc</a:t>
          </a:r>
          <a:r>
            <a:rPr lang="en-US" sz="1200" kern="1200" dirty="0">
              <a:solidFill>
                <a:schemeClr val="bg1"/>
              </a:solidFill>
              <a:latin typeface="Calibri" panose="020F0502020204030204" pitchFamily="34" charset="0"/>
            </a:rPr>
            <a:t>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bg1"/>
              </a:solidFill>
              <a:latin typeface="Calibri" panose="020F0502020204030204" pitchFamily="34" charset="0"/>
            </a:rPr>
            <a:t>Printed media (posters, leaflets </a:t>
          </a:r>
          <a:r>
            <a:rPr lang="en-US" sz="1200" kern="1200" dirty="0" err="1">
              <a:solidFill>
                <a:schemeClr val="bg1"/>
              </a:solidFill>
              <a:latin typeface="Calibri" panose="020F0502020204030204" pitchFamily="34" charset="0"/>
            </a:rPr>
            <a:t>etc</a:t>
          </a:r>
          <a:r>
            <a:rPr lang="en-US" sz="1200" kern="1200" dirty="0">
              <a:solidFill>
                <a:schemeClr val="bg1"/>
              </a:solidFill>
              <a:latin typeface="Calibri" panose="020F0502020204030204" pitchFamily="34" charset="0"/>
            </a:rPr>
            <a:t>)</a:t>
          </a:r>
        </a:p>
      </dsp:txBody>
      <dsp:txXfrm>
        <a:off x="1840035" y="1521143"/>
        <a:ext cx="1507931" cy="1756271"/>
      </dsp:txXfrm>
    </dsp:sp>
    <dsp:sp modelId="{1A61C488-0A88-4CCB-81BF-82B80C0BCF93}">
      <dsp:nvSpPr>
        <dsp:cNvPr id="0" name=""/>
        <dsp:cNvSpPr/>
      </dsp:nvSpPr>
      <dsp:spPr>
        <a:xfrm>
          <a:off x="3513097" y="1439567"/>
          <a:ext cx="1671083" cy="1919423"/>
        </a:xfrm>
        <a:prstGeom prst="roundRect">
          <a:avLst/>
        </a:prstGeom>
        <a:solidFill>
          <a:srgbClr val="0352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latin typeface="Calibri" panose="020F0502020204030204" pitchFamily="34" charset="0"/>
            </a:rPr>
            <a:t>Employee Benefits Booklet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bg1"/>
              </a:solidFill>
              <a:latin typeface="Calibri" panose="020F0502020204030204" pitchFamily="34" charset="0"/>
            </a:rPr>
            <a:t>Employee Benefits booklet</a:t>
          </a:r>
          <a:endParaRPr lang="en-GB" sz="1200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bg1"/>
              </a:solidFill>
              <a:latin typeface="Calibri" panose="020F0502020204030204" pitchFamily="34" charset="0"/>
            </a:rPr>
            <a:t>Branded and completed in company look and feel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3594673" y="1521143"/>
        <a:ext cx="1507931" cy="1756271"/>
      </dsp:txXfrm>
    </dsp:sp>
    <dsp:sp modelId="{ACD9088F-D978-4653-A3E0-C7A36F34F7DA}">
      <dsp:nvSpPr>
        <dsp:cNvPr id="0" name=""/>
        <dsp:cNvSpPr/>
      </dsp:nvSpPr>
      <dsp:spPr>
        <a:xfrm>
          <a:off x="5267734" y="1439567"/>
          <a:ext cx="1671083" cy="1919423"/>
        </a:xfrm>
        <a:prstGeom prst="roundRect">
          <a:avLst/>
        </a:prstGeom>
        <a:solidFill>
          <a:srgbClr val="0075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" panose="020F0502020204030204" pitchFamily="34" charset="0"/>
            </a:rPr>
            <a:t>Face to face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panose="020F0502020204030204" pitchFamily="34" charset="0"/>
            </a:rPr>
            <a:t>Presentations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panose="020F0502020204030204" pitchFamily="34" charset="0"/>
            </a:rPr>
            <a:t>Workshops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panose="020F0502020204030204" pitchFamily="34" charset="0"/>
            </a:rPr>
            <a:t>1:1 meetings</a:t>
          </a:r>
        </a:p>
      </dsp:txBody>
      <dsp:txXfrm>
        <a:off x="5349310" y="1521143"/>
        <a:ext cx="1507931" cy="1756271"/>
      </dsp:txXfrm>
    </dsp:sp>
    <dsp:sp modelId="{6D0A8AFB-8BBA-4514-8BA3-320A93357E38}">
      <dsp:nvSpPr>
        <dsp:cNvPr id="0" name=""/>
        <dsp:cNvSpPr/>
      </dsp:nvSpPr>
      <dsp:spPr>
        <a:xfrm>
          <a:off x="7022372" y="1439567"/>
          <a:ext cx="1671083" cy="1919423"/>
        </a:xfrm>
        <a:prstGeom prst="roundRect">
          <a:avLst/>
        </a:prstGeom>
        <a:solidFill>
          <a:srgbClr val="0352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" panose="020F0502020204030204" pitchFamily="34" charset="0"/>
            </a:rPr>
            <a:t>Online Portal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panose="020F0502020204030204" pitchFamily="34" charset="0"/>
            </a:rPr>
            <a:t>Cloud based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panose="020F0502020204030204" pitchFamily="34" charset="0"/>
            </a:rPr>
            <a:t>Total Reward Statement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panose="020F0502020204030204" pitchFamily="34" charset="0"/>
            </a:rPr>
            <a:t>Individual login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panose="020F0502020204030204" pitchFamily="34" charset="0"/>
            </a:rPr>
            <a:t>Company branded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panose="020F0502020204030204" pitchFamily="34" charset="0"/>
            </a:rPr>
            <a:t>Flexible benefits</a:t>
          </a:r>
        </a:p>
      </dsp:txBody>
      <dsp:txXfrm>
        <a:off x="7103948" y="1521143"/>
        <a:ext cx="1507931" cy="1756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53CF4-A5BC-4C7B-B8B8-0BBEA67E0163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B9CAE-839D-4245-BDF3-87B33BF3B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222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A7269D-B12D-4EEE-A131-40CA8A32212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572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B9CAE-839D-4245-BDF3-87B33BF3B69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71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1" y="2013259"/>
            <a:ext cx="4544695" cy="4798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4" y="2013259"/>
            <a:ext cx="4544695" cy="4798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279-4A8D-4FED-AFC5-156D8BFF6374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5812-FB4E-4A07-9602-0C8088E37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04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402654"/>
            <a:ext cx="9223058" cy="1461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5" y="1853949"/>
            <a:ext cx="4523809" cy="908592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65" y="2762541"/>
            <a:ext cx="4523809" cy="4063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4" y="1853949"/>
            <a:ext cx="4546088" cy="908592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2762541"/>
            <a:ext cx="4546088" cy="4063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279-4A8D-4FED-AFC5-156D8BFF6374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5812-FB4E-4A07-9602-0C8088E37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962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279-4A8D-4FED-AFC5-156D8BFF6374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5812-FB4E-4A07-9602-0C8088E37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769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279-4A8D-4FED-AFC5-156D8BFF6374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5812-FB4E-4A07-9602-0C8088E37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739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4190"/>
            <a:ext cx="3448900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088" y="1088912"/>
            <a:ext cx="5413534" cy="5374525"/>
          </a:xfr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7"/>
            </a:lvl3pPr>
            <a:lvl4pPr>
              <a:defRPr sz="2206"/>
            </a:lvl4pPr>
            <a:lvl5pPr>
              <a:defRPr sz="2206"/>
            </a:lvl5pPr>
            <a:lvl6pPr>
              <a:defRPr sz="2206"/>
            </a:lvl6pPr>
            <a:lvl7pPr>
              <a:defRPr sz="2206"/>
            </a:lvl7pPr>
            <a:lvl8pPr>
              <a:defRPr sz="2206"/>
            </a:lvl8pPr>
            <a:lvl9pPr>
              <a:defRPr sz="22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8855"/>
            <a:ext cx="3448900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200" indent="0">
              <a:buNone/>
              <a:defRPr sz="1544"/>
            </a:lvl2pPr>
            <a:lvl3pPr marL="1008400" indent="0">
              <a:buNone/>
              <a:defRPr sz="1323"/>
            </a:lvl3pPr>
            <a:lvl4pPr marL="1512600" indent="0">
              <a:buNone/>
              <a:defRPr sz="1103"/>
            </a:lvl4pPr>
            <a:lvl5pPr marL="2016801" indent="0">
              <a:buNone/>
              <a:defRPr sz="1103"/>
            </a:lvl5pPr>
            <a:lvl6pPr marL="2521001" indent="0">
              <a:buNone/>
              <a:defRPr sz="1103"/>
            </a:lvl6pPr>
            <a:lvl7pPr marL="3025201" indent="0">
              <a:buNone/>
              <a:defRPr sz="1103"/>
            </a:lvl7pPr>
            <a:lvl8pPr marL="3529401" indent="0">
              <a:buNone/>
              <a:defRPr sz="1103"/>
            </a:lvl8pPr>
            <a:lvl9pPr marL="4033601" indent="0">
              <a:buNone/>
              <a:defRPr sz="11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279-4A8D-4FED-AFC5-156D8BFF6374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5812-FB4E-4A07-9602-0C8088E37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60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4190"/>
            <a:ext cx="3448900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6088" y="1088912"/>
            <a:ext cx="5413534" cy="5374525"/>
          </a:xfrm>
        </p:spPr>
        <p:txBody>
          <a:bodyPr anchor="t"/>
          <a:lstStyle>
            <a:lvl1pPr marL="0" indent="0">
              <a:buNone/>
              <a:defRPr sz="3529"/>
            </a:lvl1pPr>
            <a:lvl2pPr marL="504200" indent="0">
              <a:buNone/>
              <a:defRPr sz="3088"/>
            </a:lvl2pPr>
            <a:lvl3pPr marL="1008400" indent="0">
              <a:buNone/>
              <a:defRPr sz="2647"/>
            </a:lvl3pPr>
            <a:lvl4pPr marL="1512600" indent="0">
              <a:buNone/>
              <a:defRPr sz="2206"/>
            </a:lvl4pPr>
            <a:lvl5pPr marL="2016801" indent="0">
              <a:buNone/>
              <a:defRPr sz="2206"/>
            </a:lvl5pPr>
            <a:lvl6pPr marL="2521001" indent="0">
              <a:buNone/>
              <a:defRPr sz="2206"/>
            </a:lvl6pPr>
            <a:lvl7pPr marL="3025201" indent="0">
              <a:buNone/>
              <a:defRPr sz="2206"/>
            </a:lvl7pPr>
            <a:lvl8pPr marL="3529401" indent="0">
              <a:buNone/>
              <a:defRPr sz="2206"/>
            </a:lvl8pPr>
            <a:lvl9pPr marL="4033601" indent="0">
              <a:buNone/>
              <a:defRPr sz="220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8855"/>
            <a:ext cx="3448900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200" indent="0">
              <a:buNone/>
              <a:defRPr sz="1544"/>
            </a:lvl2pPr>
            <a:lvl3pPr marL="1008400" indent="0">
              <a:buNone/>
              <a:defRPr sz="1323"/>
            </a:lvl3pPr>
            <a:lvl4pPr marL="1512600" indent="0">
              <a:buNone/>
              <a:defRPr sz="1103"/>
            </a:lvl4pPr>
            <a:lvl5pPr marL="2016801" indent="0">
              <a:buNone/>
              <a:defRPr sz="1103"/>
            </a:lvl5pPr>
            <a:lvl6pPr marL="2521001" indent="0">
              <a:buNone/>
              <a:defRPr sz="1103"/>
            </a:lvl6pPr>
            <a:lvl7pPr marL="3025201" indent="0">
              <a:buNone/>
              <a:defRPr sz="1103"/>
            </a:lvl7pPr>
            <a:lvl8pPr marL="3529401" indent="0">
              <a:buNone/>
              <a:defRPr sz="1103"/>
            </a:lvl8pPr>
            <a:lvl9pPr marL="4033601" indent="0">
              <a:buNone/>
              <a:defRPr sz="11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279-4A8D-4FED-AFC5-156D8BFF6374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5812-FB4E-4A07-9602-0C8088E37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28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279-4A8D-4FED-AFC5-156D8BFF6374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5812-FB4E-4A07-9602-0C8088E37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016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402652"/>
            <a:ext cx="2305764" cy="64091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2" y="402652"/>
            <a:ext cx="6783626" cy="64091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279-4A8D-4FED-AFC5-156D8BFF6374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5812-FB4E-4A07-9602-0C8088E37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246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1237717"/>
            <a:ext cx="8020050" cy="2632992"/>
          </a:xfrm>
          <a:prstGeom prst="rect">
            <a:avLst/>
          </a:prstGeom>
        </p:spPr>
        <p:txBody>
          <a:bodyPr anchor="b"/>
          <a:lstStyle>
            <a:lvl1pPr algn="ctr">
              <a:defRPr sz="661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972247"/>
            <a:ext cx="8020050" cy="18259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7"/>
            </a:lvl1pPr>
            <a:lvl2pPr marL="504200" indent="0" algn="ctr">
              <a:buNone/>
              <a:defRPr sz="2206"/>
            </a:lvl2pPr>
            <a:lvl3pPr marL="1008400" indent="0" algn="ctr">
              <a:buNone/>
              <a:defRPr sz="1985"/>
            </a:lvl3pPr>
            <a:lvl4pPr marL="1512600" indent="0" algn="ctr">
              <a:buNone/>
              <a:defRPr sz="1764"/>
            </a:lvl4pPr>
            <a:lvl5pPr marL="2016801" indent="0" algn="ctr">
              <a:buNone/>
              <a:defRPr sz="1764"/>
            </a:lvl5pPr>
            <a:lvl6pPr marL="2521001" indent="0" algn="ctr">
              <a:buNone/>
              <a:defRPr sz="1764"/>
            </a:lvl6pPr>
            <a:lvl7pPr marL="3025201" indent="0" algn="ctr">
              <a:buNone/>
              <a:defRPr sz="1764"/>
            </a:lvl7pPr>
            <a:lvl8pPr marL="3529401" indent="0" algn="ctr">
              <a:buNone/>
              <a:defRPr sz="1764"/>
            </a:lvl8pPr>
            <a:lvl9pPr marL="4033601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353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71" y="402652"/>
            <a:ext cx="9223058" cy="1461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71" y="2013259"/>
            <a:ext cx="9223058" cy="47985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82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02" y="1885462"/>
            <a:ext cx="9223058" cy="3145935"/>
          </a:xfrm>
          <a:prstGeom prst="rect">
            <a:avLst/>
          </a:prstGeom>
        </p:spPr>
        <p:txBody>
          <a:bodyPr anchor="b"/>
          <a:lstStyle>
            <a:lvl1pPr>
              <a:defRPr sz="661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02" y="5061158"/>
            <a:ext cx="9223058" cy="165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7"/>
            </a:lvl1pPr>
            <a:lvl2pPr marL="504200" indent="0">
              <a:buNone/>
              <a:defRPr sz="2206"/>
            </a:lvl2pPr>
            <a:lvl3pPr marL="1008400" indent="0">
              <a:buNone/>
              <a:defRPr sz="1985"/>
            </a:lvl3pPr>
            <a:lvl4pPr marL="1512600" indent="0">
              <a:buNone/>
              <a:defRPr sz="1764"/>
            </a:lvl4pPr>
            <a:lvl5pPr marL="2016801" indent="0">
              <a:buNone/>
              <a:defRPr sz="1764"/>
            </a:lvl5pPr>
            <a:lvl6pPr marL="2521001" indent="0">
              <a:buNone/>
              <a:defRPr sz="1764"/>
            </a:lvl6pPr>
            <a:lvl7pPr marL="3025201" indent="0">
              <a:buNone/>
              <a:defRPr sz="1764"/>
            </a:lvl7pPr>
            <a:lvl8pPr marL="3529401" indent="0">
              <a:buNone/>
              <a:defRPr sz="1764"/>
            </a:lvl8pPr>
            <a:lvl9pPr marL="4033601" indent="0">
              <a:buNone/>
              <a:defRPr sz="176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049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71" y="402652"/>
            <a:ext cx="9223058" cy="1461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1" y="2013259"/>
            <a:ext cx="4522417" cy="47985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2013259"/>
            <a:ext cx="4522417" cy="47985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781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028" y="402652"/>
            <a:ext cx="9223058" cy="1461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7029" y="1853949"/>
            <a:ext cx="4524273" cy="9085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7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7029" y="2762541"/>
            <a:ext cx="4524273" cy="40632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4" y="1853949"/>
            <a:ext cx="4546552" cy="9085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7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2762541"/>
            <a:ext cx="4546552" cy="40632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710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71" y="402652"/>
            <a:ext cx="9223058" cy="1461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988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011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029" y="504190"/>
            <a:ext cx="3449364" cy="1764665"/>
          </a:xfrm>
          <a:prstGeom prst="rect">
            <a:avLst/>
          </a:prstGeom>
        </p:spPr>
        <p:txBody>
          <a:bodyPr anchor="b"/>
          <a:lstStyle>
            <a:lvl1pPr>
              <a:defRPr sz="352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552" y="1088911"/>
            <a:ext cx="5413534" cy="5374525"/>
          </a:xfrm>
          <a:prstGeom prst="rect">
            <a:avLst/>
          </a:prstGeo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7"/>
            </a:lvl3pPr>
            <a:lvl4pPr>
              <a:defRPr sz="2206"/>
            </a:lvl4pPr>
            <a:lvl5pPr>
              <a:defRPr sz="2206"/>
            </a:lvl5pPr>
            <a:lvl6pPr>
              <a:defRPr sz="2206"/>
            </a:lvl6pPr>
            <a:lvl7pPr>
              <a:defRPr sz="2206"/>
            </a:lvl7pPr>
            <a:lvl8pPr>
              <a:defRPr sz="2206"/>
            </a:lvl8pPr>
            <a:lvl9pPr>
              <a:defRPr sz="22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7029" y="2268855"/>
            <a:ext cx="3449364" cy="4203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4"/>
            </a:lvl1pPr>
            <a:lvl2pPr marL="504200" indent="0">
              <a:buNone/>
              <a:defRPr sz="1544"/>
            </a:lvl2pPr>
            <a:lvl3pPr marL="1008400" indent="0">
              <a:buNone/>
              <a:defRPr sz="1323"/>
            </a:lvl3pPr>
            <a:lvl4pPr marL="1512600" indent="0">
              <a:buNone/>
              <a:defRPr sz="1103"/>
            </a:lvl4pPr>
            <a:lvl5pPr marL="2016801" indent="0">
              <a:buNone/>
              <a:defRPr sz="1103"/>
            </a:lvl5pPr>
            <a:lvl6pPr marL="2521001" indent="0">
              <a:buNone/>
              <a:defRPr sz="1103"/>
            </a:lvl6pPr>
            <a:lvl7pPr marL="3025201" indent="0">
              <a:buNone/>
              <a:defRPr sz="1103"/>
            </a:lvl7pPr>
            <a:lvl8pPr marL="3529401" indent="0">
              <a:buNone/>
              <a:defRPr sz="1103"/>
            </a:lvl8pPr>
            <a:lvl9pPr marL="4033601" indent="0">
              <a:buNone/>
              <a:defRPr sz="11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7173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029" y="504190"/>
            <a:ext cx="3449364" cy="1764665"/>
          </a:xfrm>
          <a:prstGeom prst="rect">
            <a:avLst/>
          </a:prstGeom>
        </p:spPr>
        <p:txBody>
          <a:bodyPr anchor="b"/>
          <a:lstStyle>
            <a:lvl1pPr>
              <a:defRPr sz="352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6552" y="1088911"/>
            <a:ext cx="5413534" cy="5374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29"/>
            </a:lvl1pPr>
            <a:lvl2pPr marL="504200" indent="0">
              <a:buNone/>
              <a:defRPr sz="3088"/>
            </a:lvl2pPr>
            <a:lvl3pPr marL="1008400" indent="0">
              <a:buNone/>
              <a:defRPr sz="2647"/>
            </a:lvl3pPr>
            <a:lvl4pPr marL="1512600" indent="0">
              <a:buNone/>
              <a:defRPr sz="2206"/>
            </a:lvl4pPr>
            <a:lvl5pPr marL="2016801" indent="0">
              <a:buNone/>
              <a:defRPr sz="2206"/>
            </a:lvl5pPr>
            <a:lvl6pPr marL="2521001" indent="0">
              <a:buNone/>
              <a:defRPr sz="2206"/>
            </a:lvl6pPr>
            <a:lvl7pPr marL="3025201" indent="0">
              <a:buNone/>
              <a:defRPr sz="2206"/>
            </a:lvl7pPr>
            <a:lvl8pPr marL="3529401" indent="0">
              <a:buNone/>
              <a:defRPr sz="2206"/>
            </a:lvl8pPr>
            <a:lvl9pPr marL="4033601" indent="0">
              <a:buNone/>
              <a:defRPr sz="2206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7029" y="2268855"/>
            <a:ext cx="3449364" cy="4203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4"/>
            </a:lvl1pPr>
            <a:lvl2pPr marL="504200" indent="0">
              <a:buNone/>
              <a:defRPr sz="1544"/>
            </a:lvl2pPr>
            <a:lvl3pPr marL="1008400" indent="0">
              <a:buNone/>
              <a:defRPr sz="1323"/>
            </a:lvl3pPr>
            <a:lvl4pPr marL="1512600" indent="0">
              <a:buNone/>
              <a:defRPr sz="1103"/>
            </a:lvl4pPr>
            <a:lvl5pPr marL="2016801" indent="0">
              <a:buNone/>
              <a:defRPr sz="1103"/>
            </a:lvl5pPr>
            <a:lvl6pPr marL="2521001" indent="0">
              <a:buNone/>
              <a:defRPr sz="1103"/>
            </a:lvl6pPr>
            <a:lvl7pPr marL="3025201" indent="0">
              <a:buNone/>
              <a:defRPr sz="1103"/>
            </a:lvl7pPr>
            <a:lvl8pPr marL="3529401" indent="0">
              <a:buNone/>
              <a:defRPr sz="1103"/>
            </a:lvl8pPr>
            <a:lvl9pPr marL="4033601" indent="0">
              <a:buNone/>
              <a:defRPr sz="11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4727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71" y="402652"/>
            <a:ext cx="9223058" cy="1461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1" y="2013259"/>
            <a:ext cx="9223058" cy="47985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3941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402652"/>
            <a:ext cx="2305764" cy="640916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2" y="402652"/>
            <a:ext cx="6739070" cy="64091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012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48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967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804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7151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6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71" y="402652"/>
            <a:ext cx="9223058" cy="1461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71" y="2013259"/>
            <a:ext cx="9223058" cy="47985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737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330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1611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7100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2782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001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279-4A8D-4FED-AFC5-156D8BFF6374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5812-FB4E-4A07-9602-0C8088E37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22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1237717"/>
            <a:ext cx="9089390" cy="2632992"/>
          </a:xfrm>
        </p:spPr>
        <p:txBody>
          <a:bodyPr anchor="b"/>
          <a:lstStyle>
            <a:lvl1pPr algn="ctr">
              <a:defRPr sz="661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972247"/>
            <a:ext cx="8020050" cy="1825938"/>
          </a:xfrm>
        </p:spPr>
        <p:txBody>
          <a:bodyPr/>
          <a:lstStyle>
            <a:lvl1pPr marL="0" indent="0" algn="ctr">
              <a:buNone/>
              <a:defRPr sz="2647"/>
            </a:lvl1pPr>
            <a:lvl2pPr marL="504200" indent="0" algn="ctr">
              <a:buNone/>
              <a:defRPr sz="2206"/>
            </a:lvl2pPr>
            <a:lvl3pPr marL="1008400" indent="0" algn="ctr">
              <a:buNone/>
              <a:defRPr sz="1985"/>
            </a:lvl3pPr>
            <a:lvl4pPr marL="1512600" indent="0" algn="ctr">
              <a:buNone/>
              <a:defRPr sz="1764"/>
            </a:lvl4pPr>
            <a:lvl5pPr marL="2016801" indent="0" algn="ctr">
              <a:buNone/>
              <a:defRPr sz="1764"/>
            </a:lvl5pPr>
            <a:lvl6pPr marL="2521001" indent="0" algn="ctr">
              <a:buNone/>
              <a:defRPr sz="1764"/>
            </a:lvl6pPr>
            <a:lvl7pPr marL="3025201" indent="0" algn="ctr">
              <a:buNone/>
              <a:defRPr sz="1764"/>
            </a:lvl7pPr>
            <a:lvl8pPr marL="3529401" indent="0" algn="ctr">
              <a:buNone/>
              <a:defRPr sz="1764"/>
            </a:lvl8pPr>
            <a:lvl9pPr marL="4033601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279-4A8D-4FED-AFC5-156D8BFF6374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5812-FB4E-4A07-9602-0C8088E37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23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279-4A8D-4FED-AFC5-156D8BFF6374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5812-FB4E-4A07-9602-0C8088E37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88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02" y="1885463"/>
            <a:ext cx="9223058" cy="3145935"/>
          </a:xfrm>
        </p:spPr>
        <p:txBody>
          <a:bodyPr anchor="b"/>
          <a:lstStyle>
            <a:lvl1pPr>
              <a:defRPr sz="661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02" y="5061159"/>
            <a:ext cx="9223058" cy="1654373"/>
          </a:xfrm>
        </p:spPr>
        <p:txBody>
          <a:bodyPr/>
          <a:lstStyle>
            <a:lvl1pPr marL="0" indent="0">
              <a:buNone/>
              <a:defRPr sz="2647">
                <a:solidFill>
                  <a:schemeClr val="tx1"/>
                </a:solidFill>
              </a:defRPr>
            </a:lvl1pPr>
            <a:lvl2pPr marL="504200" indent="0">
              <a:buNone/>
              <a:defRPr sz="2206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279-4A8D-4FED-AFC5-156D8BFF6374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5812-FB4E-4A07-9602-0C8088E37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24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71" y="402654"/>
            <a:ext cx="9223058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71" y="2013259"/>
            <a:ext cx="9223058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171" y="7009643"/>
            <a:ext cx="24060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B279-4A8D-4FED-AFC5-156D8BFF6374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189" y="7009643"/>
            <a:ext cx="3609023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2214" y="7009643"/>
            <a:ext cx="24060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65812-FB4E-4A07-9602-0C8088E37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17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1008400" rtl="0" eaLnBrk="1" latinLnBrk="0" hangingPunct="1">
        <a:lnSpc>
          <a:spcPct val="90000"/>
        </a:lnSpc>
        <a:spcBef>
          <a:spcPct val="0"/>
        </a:spcBef>
        <a:buNone/>
        <a:defRPr sz="4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100" indent="-252100" algn="l" defTabSz="1008400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8" kern="1200">
          <a:solidFill>
            <a:schemeClr val="tx1"/>
          </a:solidFill>
          <a:latin typeface="+mn-lt"/>
          <a:ea typeface="+mn-ea"/>
          <a:cs typeface="+mn-cs"/>
        </a:defRPr>
      </a:lvl1pPr>
      <a:lvl2pPr marL="756300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2pPr>
      <a:lvl3pPr marL="1260500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6" kern="1200">
          <a:solidFill>
            <a:schemeClr val="tx1"/>
          </a:solidFill>
          <a:latin typeface="+mn-lt"/>
          <a:ea typeface="+mn-ea"/>
          <a:cs typeface="+mn-cs"/>
        </a:defRPr>
      </a:lvl3pPr>
      <a:lvl4pPr marL="17647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9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31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73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15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57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425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52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52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52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52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52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504200" algn="ctr" rtl="0" fontAlgn="base">
        <a:spcBef>
          <a:spcPct val="0"/>
        </a:spcBef>
        <a:spcAft>
          <a:spcPct val="0"/>
        </a:spcAft>
        <a:defRPr sz="4852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008400" algn="ctr" rtl="0" fontAlgn="base">
        <a:spcBef>
          <a:spcPct val="0"/>
        </a:spcBef>
        <a:spcAft>
          <a:spcPct val="0"/>
        </a:spcAft>
        <a:defRPr sz="4852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512600" algn="ctr" rtl="0" fontAlgn="base">
        <a:spcBef>
          <a:spcPct val="0"/>
        </a:spcBef>
        <a:spcAft>
          <a:spcPct val="0"/>
        </a:spcAft>
        <a:defRPr sz="4852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016801" algn="ctr" rtl="0" fontAlgn="base">
        <a:spcBef>
          <a:spcPct val="0"/>
        </a:spcBef>
        <a:spcAft>
          <a:spcPct val="0"/>
        </a:spcAft>
        <a:defRPr sz="4852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78150" indent="-378150" algn="l" rtl="0" eaLnBrk="0" fontAlgn="base" hangingPunct="0">
        <a:spcBef>
          <a:spcPct val="20000"/>
        </a:spcBef>
        <a:spcAft>
          <a:spcPct val="0"/>
        </a:spcAft>
        <a:buChar char="•"/>
        <a:defRPr sz="3529" kern="1200">
          <a:solidFill>
            <a:schemeClr val="tx1"/>
          </a:solidFill>
          <a:latin typeface="+mn-lt"/>
          <a:ea typeface="+mn-ea"/>
          <a:cs typeface="+mn-cs"/>
        </a:defRPr>
      </a:lvl1pPr>
      <a:lvl2pPr marL="819325" indent="-315125" algn="l" rtl="0" eaLnBrk="0" fontAlgn="base" hangingPunct="0">
        <a:spcBef>
          <a:spcPct val="20000"/>
        </a:spcBef>
        <a:spcAft>
          <a:spcPct val="0"/>
        </a:spcAft>
        <a:buChar char="–"/>
        <a:defRPr sz="3088" kern="1200">
          <a:solidFill>
            <a:schemeClr val="tx1"/>
          </a:solidFill>
          <a:latin typeface="+mn-lt"/>
          <a:ea typeface="+mn-ea"/>
          <a:cs typeface="+mn-cs"/>
        </a:defRPr>
      </a:lvl2pPr>
      <a:lvl3pPr marL="1260500" indent="-252100" algn="l" rtl="0" eaLnBrk="0" fontAlgn="base" hangingPunct="0">
        <a:spcBef>
          <a:spcPct val="20000"/>
        </a:spcBef>
        <a:spcAft>
          <a:spcPct val="0"/>
        </a:spcAft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3pPr>
      <a:lvl4pPr marL="1764701" indent="-252100" algn="l" rtl="0" eaLnBrk="0" fontAlgn="base" hangingPunct="0">
        <a:spcBef>
          <a:spcPct val="20000"/>
        </a:spcBef>
        <a:spcAft>
          <a:spcPct val="0"/>
        </a:spcAft>
        <a:buChar char="–"/>
        <a:defRPr sz="2206" kern="1200">
          <a:solidFill>
            <a:schemeClr val="tx1"/>
          </a:solidFill>
          <a:latin typeface="+mn-lt"/>
          <a:ea typeface="+mn-ea"/>
          <a:cs typeface="+mn-cs"/>
        </a:defRPr>
      </a:lvl4pPr>
      <a:lvl5pPr marL="2268901" indent="-252100" algn="l" rtl="0" eaLnBrk="0" fontAlgn="base" hangingPunct="0">
        <a:spcBef>
          <a:spcPct val="20000"/>
        </a:spcBef>
        <a:spcAft>
          <a:spcPct val="0"/>
        </a:spcAft>
        <a:buChar char="»"/>
        <a:defRPr sz="2206" kern="1200">
          <a:solidFill>
            <a:schemeClr val="tx1"/>
          </a:solidFill>
          <a:latin typeface="+mn-lt"/>
          <a:ea typeface="+mn-ea"/>
          <a:cs typeface="+mn-cs"/>
        </a:defRPr>
      </a:lvl5pPr>
      <a:lvl6pPr marL="27731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73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15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57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1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76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william.johnson@theinkgroup.co.uk" TargetMode="External"/><Relationship Id="rId3" Type="http://schemas.openxmlformats.org/officeDocument/2006/relationships/image" Target="../media/image49.png"/><Relationship Id="rId7" Type="http://schemas.openxmlformats.org/officeDocument/2006/relationships/hyperlink" Target="mailto:sarah.simpkings@theinkgroup.co.u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hyperlink" Target="mailto:angela.ward@theinkgroup.co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8.jp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 idx="4294967295"/>
          </p:nvPr>
        </p:nvSpPr>
        <p:spPr>
          <a:xfrm>
            <a:off x="1079500" y="2581527"/>
            <a:ext cx="8763000" cy="12254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78435" marR="5080" indent="-166370" algn="ctr">
              <a:lnSpc>
                <a:spcPts val="4650"/>
              </a:lnSpc>
              <a:spcBef>
                <a:spcPts val="380"/>
              </a:spcBef>
            </a:pPr>
            <a:r>
              <a:rPr lang="en-GB" sz="3600" spc="30" dirty="0">
                <a:solidFill>
                  <a:schemeClr val="bg1"/>
                </a:solidFill>
              </a:rPr>
              <a:t>Developing an</a:t>
            </a:r>
            <a:br>
              <a:rPr lang="en-GB" sz="3600" spc="30" dirty="0">
                <a:solidFill>
                  <a:schemeClr val="bg1"/>
                </a:solidFill>
              </a:rPr>
            </a:br>
            <a:r>
              <a:rPr lang="en-GB" sz="3600" spc="30" dirty="0">
                <a:solidFill>
                  <a:schemeClr val="bg1"/>
                </a:solidFill>
              </a:rPr>
              <a:t>Employee Benefits strategy</a:t>
            </a:r>
            <a:endParaRPr sz="3600" spc="55" dirty="0">
              <a:solidFill>
                <a:schemeClr val="bg1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31999" y="6849008"/>
            <a:ext cx="2160270" cy="360045"/>
          </a:xfrm>
          <a:custGeom>
            <a:avLst/>
            <a:gdLst/>
            <a:ahLst/>
            <a:cxnLst/>
            <a:rect l="l" t="t" r="r" b="b"/>
            <a:pathLst>
              <a:path w="2160270" h="360045">
                <a:moveTo>
                  <a:pt x="0" y="359994"/>
                </a:moveTo>
                <a:lnTo>
                  <a:pt x="2159990" y="359994"/>
                </a:lnTo>
                <a:lnTo>
                  <a:pt x="2159990" y="0"/>
                </a:lnTo>
                <a:lnTo>
                  <a:pt x="0" y="0"/>
                </a:lnTo>
                <a:lnTo>
                  <a:pt x="0" y="359994"/>
                </a:lnTo>
                <a:close/>
              </a:path>
            </a:pathLst>
          </a:custGeom>
          <a:solidFill>
            <a:srgbClr val="52B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4459" y="6836285"/>
            <a:ext cx="2062480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25" dirty="0">
                <a:solidFill>
                  <a:srgbClr val="52B9C3"/>
                </a:solidFill>
                <a:latin typeface="Calibri"/>
                <a:cs typeface="Calibri"/>
              </a:rPr>
              <a:t>theinkgroup.co.uk</a:t>
            </a:r>
            <a:endParaRPr sz="2100" dirty="0">
              <a:solidFill>
                <a:srgbClr val="52B9C3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33136" y="6896795"/>
            <a:ext cx="1414780" cy="234038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GB" sz="1500" b="1" spc="15" dirty="0">
                <a:solidFill>
                  <a:srgbClr val="035282"/>
                </a:solidFill>
                <a:latin typeface="Calibri"/>
                <a:cs typeface="Calibri"/>
              </a:rPr>
              <a:t>04/2021</a:t>
            </a:r>
            <a:endParaRPr sz="1500" dirty="0">
              <a:solidFill>
                <a:srgbClr val="035282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32019" y="6937930"/>
            <a:ext cx="828040" cy="204543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b="1" spc="15" dirty="0">
                <a:solidFill>
                  <a:srgbClr val="52B9C3"/>
                </a:solidFill>
                <a:latin typeface="Calibri"/>
                <a:cs typeface="Calibri"/>
              </a:rPr>
              <a:t>Version:</a:t>
            </a:r>
            <a:r>
              <a:rPr sz="1300" b="1" spc="5" dirty="0">
                <a:solidFill>
                  <a:srgbClr val="52B9C3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4F3F3"/>
                </a:solidFill>
                <a:latin typeface="Calibri"/>
                <a:cs typeface="Calibri"/>
              </a:rPr>
              <a:t>0</a:t>
            </a:r>
            <a:r>
              <a:rPr lang="en-GB" sz="1300" dirty="0">
                <a:solidFill>
                  <a:srgbClr val="F4F3F3"/>
                </a:solidFill>
                <a:latin typeface="Calibri"/>
                <a:cs typeface="Calibri"/>
              </a:rPr>
              <a:t>2</a:t>
            </a:r>
            <a:endParaRPr sz="1300" dirty="0">
              <a:latin typeface="Calibri"/>
              <a:cs typeface="Calibri"/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855BCDB0-EF4B-2F4F-B4C6-A541E01863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689" y="609581"/>
            <a:ext cx="2552700" cy="1765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42AD19-FB16-8A43-8D8B-280B52E23245}"/>
              </a:ext>
            </a:extLst>
          </p:cNvPr>
          <p:cNvSpPr/>
          <p:nvPr/>
        </p:nvSpPr>
        <p:spPr>
          <a:xfrm>
            <a:off x="0" y="4720263"/>
            <a:ext cx="2675138" cy="1785600"/>
          </a:xfrm>
          <a:prstGeom prst="rect">
            <a:avLst/>
          </a:prstGeom>
          <a:blipFill dpi="0" rotWithShape="1">
            <a:blip r:embed="rId4"/>
            <a:srcRect/>
            <a:stretch>
              <a:fillRect l="-10557" t="-88104" r="-10557" b="-6794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3F132B-1CA3-A848-9E0F-B7AD5B8C7A80}"/>
              </a:ext>
            </a:extLst>
          </p:cNvPr>
          <p:cNvSpPr/>
          <p:nvPr/>
        </p:nvSpPr>
        <p:spPr>
          <a:xfrm>
            <a:off x="2675137" y="4716000"/>
            <a:ext cx="2675138" cy="1800000"/>
          </a:xfrm>
          <a:prstGeom prst="rect">
            <a:avLst/>
          </a:prstGeom>
          <a:blipFill dpi="0" rotWithShape="1">
            <a:blip r:embed="rId5"/>
            <a:srcRect/>
            <a:stretch>
              <a:fillRect l="-11903" t="-48000" r="-54967" b="-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8DEFF8-D83F-374D-A624-E0D3C7DAEC6E}"/>
              </a:ext>
            </a:extLst>
          </p:cNvPr>
          <p:cNvSpPr/>
          <p:nvPr/>
        </p:nvSpPr>
        <p:spPr>
          <a:xfrm>
            <a:off x="5350275" y="4720263"/>
            <a:ext cx="2675138" cy="1785220"/>
          </a:xfrm>
          <a:prstGeom prst="rect">
            <a:avLst/>
          </a:prstGeom>
          <a:blipFill dpi="0" rotWithShape="1">
            <a:blip r:embed="rId6"/>
            <a:srcRect/>
            <a:stretch>
              <a:fillRect l="-3829" t="-5455" r="-11903" b="-54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0A12AF-C5F9-1F40-A01C-EE86C88C3327}"/>
              </a:ext>
            </a:extLst>
          </p:cNvPr>
          <p:cNvSpPr/>
          <p:nvPr/>
        </p:nvSpPr>
        <p:spPr>
          <a:xfrm>
            <a:off x="8025413" y="4719600"/>
            <a:ext cx="2675138" cy="1785600"/>
          </a:xfrm>
          <a:prstGeom prst="rect">
            <a:avLst/>
          </a:prstGeom>
          <a:blipFill dpi="0" rotWithShape="1">
            <a:blip r:embed="rId7"/>
            <a:srcRect/>
            <a:stretch>
              <a:fillRect l="-5174" t="-6451" r="-15941" b="-225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8"/>
          <p:cNvSpPr/>
          <p:nvPr/>
        </p:nvSpPr>
        <p:spPr>
          <a:xfrm>
            <a:off x="0" y="4710705"/>
            <a:ext cx="10692000" cy="0"/>
          </a:xfrm>
          <a:custGeom>
            <a:avLst/>
            <a:gdLst/>
            <a:ahLst/>
            <a:cxnLst/>
            <a:rect l="l" t="t" r="r" b="b"/>
            <a:pathLst>
              <a:path w="2854959">
                <a:moveTo>
                  <a:pt x="0" y="0"/>
                </a:moveTo>
                <a:lnTo>
                  <a:pt x="2854604" y="0"/>
                </a:lnTo>
              </a:path>
            </a:pathLst>
          </a:custGeom>
          <a:ln w="57150">
            <a:solidFill>
              <a:srgbClr val="52B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8F6171D5-AAE8-524D-9DC8-434DE01841F8}"/>
              </a:ext>
            </a:extLst>
          </p:cNvPr>
          <p:cNvSpPr/>
          <p:nvPr/>
        </p:nvSpPr>
        <p:spPr>
          <a:xfrm>
            <a:off x="0" y="6524636"/>
            <a:ext cx="10692000" cy="0"/>
          </a:xfrm>
          <a:custGeom>
            <a:avLst/>
            <a:gdLst/>
            <a:ahLst/>
            <a:cxnLst/>
            <a:rect l="l" t="t" r="r" b="b"/>
            <a:pathLst>
              <a:path w="2854959">
                <a:moveTo>
                  <a:pt x="0" y="0"/>
                </a:moveTo>
                <a:lnTo>
                  <a:pt x="2854604" y="0"/>
                </a:lnTo>
              </a:path>
            </a:pathLst>
          </a:custGeom>
          <a:ln w="57150">
            <a:solidFill>
              <a:srgbClr val="52B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97C2F0-F8A2-3E4B-8AF5-D3BA635CA0DD}"/>
              </a:ext>
            </a:extLst>
          </p:cNvPr>
          <p:cNvSpPr/>
          <p:nvPr/>
        </p:nvSpPr>
        <p:spPr>
          <a:xfrm>
            <a:off x="5803900" y="0"/>
            <a:ext cx="4889500" cy="3781425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DA353B-FC88-964B-A7B2-730515A7ED8D}"/>
              </a:ext>
            </a:extLst>
          </p:cNvPr>
          <p:cNvSpPr/>
          <p:nvPr/>
        </p:nvSpPr>
        <p:spPr>
          <a:xfrm>
            <a:off x="5803900" y="3785419"/>
            <a:ext cx="4888800" cy="3781425"/>
          </a:xfrm>
          <a:prstGeom prst="rect">
            <a:avLst/>
          </a:prstGeom>
          <a:blipFill dpi="0" rotWithShape="1">
            <a:blip r:embed="rId2"/>
            <a:srcRect/>
            <a:stretch>
              <a:fillRect l="-7438" r="-743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2AA6052-D2AA-0F40-9126-62A18730256A}"/>
              </a:ext>
            </a:extLst>
          </p:cNvPr>
          <p:cNvSpPr txBox="1">
            <a:spLocks/>
          </p:cNvSpPr>
          <p:nvPr/>
        </p:nvSpPr>
        <p:spPr>
          <a:xfrm>
            <a:off x="529840" y="504825"/>
            <a:ext cx="9223058" cy="48317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52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52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52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52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52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504200" algn="ctr" rtl="0" fontAlgn="base">
              <a:spcBef>
                <a:spcPct val="0"/>
              </a:spcBef>
              <a:spcAft>
                <a:spcPct val="0"/>
              </a:spcAft>
              <a:defRPr sz="4852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008400" algn="ctr" rtl="0" fontAlgn="base">
              <a:spcBef>
                <a:spcPct val="0"/>
              </a:spcBef>
              <a:spcAft>
                <a:spcPct val="0"/>
              </a:spcAft>
              <a:defRPr sz="4852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512600" algn="ctr" rtl="0" fontAlgn="base">
              <a:spcBef>
                <a:spcPct val="0"/>
              </a:spcBef>
              <a:spcAft>
                <a:spcPct val="0"/>
              </a:spcAft>
              <a:defRPr sz="4852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016801" algn="ctr" rtl="0" fontAlgn="base">
              <a:spcBef>
                <a:spcPct val="0"/>
              </a:spcBef>
              <a:spcAft>
                <a:spcPct val="0"/>
              </a:spcAft>
              <a:defRPr sz="4852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GB" sz="2400" b="1" dirty="0">
                <a:solidFill>
                  <a:srgbClr val="035282"/>
                </a:solidFill>
                <a:latin typeface="Calibri" panose="020F0502020204030204" pitchFamily="34" charset="0"/>
              </a:rPr>
              <a:t>Who pays for what?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4BAE8-B01B-8241-856B-6C58A1DC923C}"/>
              </a:ext>
            </a:extLst>
          </p:cNvPr>
          <p:cNvSpPr txBox="1"/>
          <p:nvPr/>
        </p:nvSpPr>
        <p:spPr>
          <a:xfrm>
            <a:off x="6831898" y="1290547"/>
            <a:ext cx="29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8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2F2F2"/>
                </a:solidFill>
                <a:latin typeface="Calibri" panose="020F0502020204030204"/>
                <a:cs typeface="Arial" panose="020B0604020202020204" pitchFamily="34" charset="0"/>
              </a:rPr>
              <a:t>“Benefits can be paid for in full by the employer, in part with an employee top-up, or wholly by the employee”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4C3F768-00F2-3341-AD1A-7E3E91F1579A}"/>
              </a:ext>
            </a:extLst>
          </p:cNvPr>
          <p:cNvGrpSpPr/>
          <p:nvPr/>
        </p:nvGrpSpPr>
        <p:grpSpPr>
          <a:xfrm>
            <a:off x="773353" y="1901465"/>
            <a:ext cx="4390548" cy="4156134"/>
            <a:chOff x="527297" y="1979308"/>
            <a:chExt cx="4390548" cy="415613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595751-44FC-A645-8AA0-FDAAF5369F84}"/>
                </a:ext>
              </a:extLst>
            </p:cNvPr>
            <p:cNvSpPr txBox="1"/>
            <p:nvPr/>
          </p:nvSpPr>
          <p:spPr>
            <a:xfrm>
              <a:off x="527297" y="1979308"/>
              <a:ext cx="18347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08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>
                  <a:solidFill>
                    <a:srgbClr val="035282"/>
                  </a:solidFill>
                  <a:latin typeface="Calibri" panose="020F0502020204030204"/>
                  <a:cs typeface="Arial" panose="020B0604020202020204" pitchFamily="34" charset="0"/>
                </a:rPr>
                <a:t>Core</a:t>
              </a:r>
              <a:br>
                <a:rPr lang="en-GB" dirty="0">
                  <a:solidFill>
                    <a:srgbClr val="035282"/>
                  </a:solidFill>
                  <a:latin typeface="Calibri" panose="020F0502020204030204"/>
                  <a:cs typeface="Arial" panose="020B0604020202020204" pitchFamily="34" charset="0"/>
                </a:rPr>
              </a:br>
              <a:r>
                <a:rPr lang="en-GB" dirty="0">
                  <a:solidFill>
                    <a:srgbClr val="035282"/>
                  </a:solidFill>
                  <a:latin typeface="Calibri" panose="020F0502020204030204"/>
                  <a:cs typeface="Arial" panose="020B0604020202020204" pitchFamily="34" charset="0"/>
                </a:rPr>
                <a:t>(Company Paid)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2681B8-D534-7540-AA9D-65FEC2BDB9A9}"/>
                </a:ext>
              </a:extLst>
            </p:cNvPr>
            <p:cNvSpPr txBox="1"/>
            <p:nvPr/>
          </p:nvSpPr>
          <p:spPr>
            <a:xfrm>
              <a:off x="527297" y="3488279"/>
              <a:ext cx="1834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08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>
                  <a:solidFill>
                    <a:srgbClr val="035282"/>
                  </a:solidFill>
                  <a:latin typeface="Calibri" panose="020F0502020204030204"/>
                  <a:cs typeface="Arial" panose="020B0604020202020204" pitchFamily="34" charset="0"/>
                </a:rPr>
                <a:t>Voluntary </a:t>
              </a:r>
              <a:br>
                <a:rPr lang="en-GB" b="1" dirty="0">
                  <a:solidFill>
                    <a:srgbClr val="035282"/>
                  </a:solidFill>
                  <a:latin typeface="Calibri" panose="020F0502020204030204"/>
                  <a:cs typeface="Arial" panose="020B0604020202020204" pitchFamily="34" charset="0"/>
                </a:rPr>
              </a:br>
              <a:r>
                <a:rPr lang="en-GB" b="1" dirty="0">
                  <a:solidFill>
                    <a:srgbClr val="035282"/>
                  </a:solidFill>
                  <a:latin typeface="Calibri" panose="020F0502020204030204"/>
                  <a:cs typeface="Arial" panose="020B0604020202020204" pitchFamily="34" charset="0"/>
                </a:rPr>
                <a:t>or Top-up</a:t>
              </a:r>
              <a:br>
                <a:rPr lang="en-GB" dirty="0">
                  <a:solidFill>
                    <a:srgbClr val="035282"/>
                  </a:solidFill>
                  <a:latin typeface="Calibri" panose="020F0502020204030204"/>
                  <a:cs typeface="Arial" panose="020B0604020202020204" pitchFamily="34" charset="0"/>
                </a:rPr>
              </a:br>
              <a:r>
                <a:rPr lang="en-GB" dirty="0">
                  <a:solidFill>
                    <a:srgbClr val="035282"/>
                  </a:solidFill>
                  <a:latin typeface="Calibri" panose="020F0502020204030204"/>
                  <a:cs typeface="Arial" panose="020B0604020202020204" pitchFamily="34" charset="0"/>
                </a:rPr>
                <a:t>(Employee Paid)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5F2A5F-4D0B-634F-8039-58D8FF351A73}"/>
                </a:ext>
              </a:extLst>
            </p:cNvPr>
            <p:cNvSpPr txBox="1"/>
            <p:nvPr/>
          </p:nvSpPr>
          <p:spPr>
            <a:xfrm>
              <a:off x="527297" y="5109063"/>
              <a:ext cx="15959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08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>
                  <a:solidFill>
                    <a:srgbClr val="035282"/>
                  </a:solidFill>
                  <a:latin typeface="Calibri" panose="020F0502020204030204"/>
                  <a:cs typeface="Arial" panose="020B0604020202020204" pitchFamily="34" charset="0"/>
                </a:rPr>
                <a:t>Flexible</a:t>
              </a:r>
              <a:br>
                <a:rPr lang="en-GB" dirty="0">
                  <a:solidFill>
                    <a:srgbClr val="035282"/>
                  </a:solidFill>
                  <a:latin typeface="Calibri" panose="020F0502020204030204"/>
                  <a:cs typeface="Arial" panose="020B0604020202020204" pitchFamily="34" charset="0"/>
                </a:rPr>
              </a:br>
              <a:r>
                <a:rPr lang="en-GB" dirty="0">
                  <a:solidFill>
                    <a:srgbClr val="035282"/>
                  </a:solidFill>
                  <a:latin typeface="Calibri" panose="020F0502020204030204"/>
                  <a:cs typeface="Arial" panose="020B0604020202020204" pitchFamily="34" charset="0"/>
                </a:rPr>
                <a:t>(Trading the value benefits)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5EF6738-DE02-9F4E-B03D-A0570F4B666F}"/>
                </a:ext>
              </a:extLst>
            </p:cNvPr>
            <p:cNvGrpSpPr/>
            <p:nvPr/>
          </p:nvGrpSpPr>
          <p:grpSpPr>
            <a:xfrm>
              <a:off x="2313766" y="2452413"/>
              <a:ext cx="2604079" cy="2604079"/>
              <a:chOff x="3961819" y="5045252"/>
              <a:chExt cx="2604079" cy="2604079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8317353-754A-5C43-A476-7EB8C910D35F}"/>
                  </a:ext>
                </a:extLst>
              </p:cNvPr>
              <p:cNvSpPr/>
              <p:nvPr/>
            </p:nvSpPr>
            <p:spPr>
              <a:xfrm>
                <a:off x="3961819" y="5045252"/>
                <a:ext cx="2604079" cy="2604079"/>
              </a:xfrm>
              <a:prstGeom prst="ellipse">
                <a:avLst/>
              </a:prstGeom>
              <a:solidFill>
                <a:srgbClr val="52B9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8E9D552-4F0F-854E-B3C6-9E38B62B56EE}"/>
                  </a:ext>
                </a:extLst>
              </p:cNvPr>
              <p:cNvSpPr/>
              <p:nvPr/>
            </p:nvSpPr>
            <p:spPr>
              <a:xfrm>
                <a:off x="4435526" y="5518959"/>
                <a:ext cx="1656664" cy="1656664"/>
              </a:xfrm>
              <a:prstGeom prst="ellipse">
                <a:avLst/>
              </a:prstGeom>
              <a:solidFill>
                <a:srgbClr val="035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5DCF6D7-7FF7-4D42-B929-24DF2ADA7130}"/>
                  </a:ext>
                </a:extLst>
              </p:cNvPr>
              <p:cNvSpPr/>
              <p:nvPr/>
            </p:nvSpPr>
            <p:spPr>
              <a:xfrm>
                <a:off x="4920958" y="6004391"/>
                <a:ext cx="685800" cy="685800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4545BCC-B8B4-3B42-8B05-2A538F5C3B1D}"/>
                </a:ext>
              </a:extLst>
            </p:cNvPr>
            <p:cNvGrpSpPr/>
            <p:nvPr/>
          </p:nvGrpSpPr>
          <p:grpSpPr>
            <a:xfrm>
              <a:off x="622300" y="2674487"/>
              <a:ext cx="2991386" cy="1106938"/>
              <a:chOff x="622300" y="2674487"/>
              <a:chExt cx="2991386" cy="1106938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07421B7-555A-784A-955D-8F9CB71CB9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2300" y="2674487"/>
                <a:ext cx="1884448" cy="0"/>
              </a:xfrm>
              <a:prstGeom prst="line">
                <a:avLst/>
              </a:prstGeom>
              <a:ln w="19050">
                <a:solidFill>
                  <a:srgbClr val="0075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DB47E40-F484-3546-B01A-6C327BBDD305}"/>
                  </a:ext>
                </a:extLst>
              </p:cNvPr>
              <p:cNvCxnSpPr/>
              <p:nvPr/>
            </p:nvCxnSpPr>
            <p:spPr>
              <a:xfrm>
                <a:off x="2506748" y="2674487"/>
                <a:ext cx="1106938" cy="1106938"/>
              </a:xfrm>
              <a:prstGeom prst="line">
                <a:avLst/>
              </a:prstGeom>
              <a:ln w="19050">
                <a:solidFill>
                  <a:srgbClr val="0075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78EC435-810D-F045-98C9-D162B4D66688}"/>
                </a:ext>
              </a:extLst>
            </p:cNvPr>
            <p:cNvCxnSpPr>
              <a:cxnSpLocks/>
            </p:cNvCxnSpPr>
            <p:nvPr/>
          </p:nvCxnSpPr>
          <p:spPr>
            <a:xfrm>
              <a:off x="622300" y="4568006"/>
              <a:ext cx="1884448" cy="0"/>
            </a:xfrm>
            <a:prstGeom prst="line">
              <a:avLst/>
            </a:prstGeom>
            <a:ln w="19050">
              <a:solidFill>
                <a:srgbClr val="0075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2FFAC66-B4CC-CB45-A434-6194822B29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06748" y="4138903"/>
              <a:ext cx="630152" cy="429103"/>
            </a:xfrm>
            <a:prstGeom prst="line">
              <a:avLst/>
            </a:prstGeom>
            <a:ln w="19050">
              <a:solidFill>
                <a:srgbClr val="0075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684EC59-BBA2-D948-A2A9-A9E46BAA2A36}"/>
                </a:ext>
              </a:extLst>
            </p:cNvPr>
            <p:cNvCxnSpPr>
              <a:cxnSpLocks/>
            </p:cNvCxnSpPr>
            <p:nvPr/>
          </p:nvCxnSpPr>
          <p:spPr>
            <a:xfrm>
              <a:off x="622300" y="6135442"/>
              <a:ext cx="1884448" cy="0"/>
            </a:xfrm>
            <a:prstGeom prst="line">
              <a:avLst/>
            </a:prstGeom>
            <a:ln w="19050">
              <a:solidFill>
                <a:srgbClr val="0075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9E9E1BA-2F0D-284D-8248-7336C45E4D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06748" y="4786018"/>
              <a:ext cx="1422656" cy="1349424"/>
            </a:xfrm>
            <a:prstGeom prst="line">
              <a:avLst/>
            </a:prstGeom>
            <a:ln w="19050">
              <a:solidFill>
                <a:srgbClr val="0075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4592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71" y="402652"/>
            <a:ext cx="4230529" cy="864173"/>
          </a:xfrm>
        </p:spPr>
        <p:txBody>
          <a:bodyPr/>
          <a:lstStyle/>
          <a:p>
            <a:r>
              <a:rPr lang="en-GB" sz="2400" b="1" kern="1200" spc="30" dirty="0">
                <a:solidFill>
                  <a:srgbClr val="035282"/>
                </a:solidFill>
                <a:latin typeface="Calibri"/>
                <a:ea typeface="+mn-ea"/>
                <a:cs typeface="Calibri"/>
              </a:rPr>
              <a:t>How will you communicate your benefits to employees?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619053"/>
              </p:ext>
            </p:extLst>
          </p:nvPr>
        </p:nvGraphicFramePr>
        <p:xfrm>
          <a:off x="998061" y="1382145"/>
          <a:ext cx="8697278" cy="4798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84971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65479D-7D26-D14F-BB08-5B0F2F066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"/>
            <a:ext cx="10693400" cy="755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02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734F51A-DD2D-E14B-9358-CC3AE45106F1}"/>
              </a:ext>
            </a:extLst>
          </p:cNvPr>
          <p:cNvSpPr/>
          <p:nvPr/>
        </p:nvSpPr>
        <p:spPr>
          <a:xfrm>
            <a:off x="241300" y="276225"/>
            <a:ext cx="10210800" cy="7010400"/>
          </a:xfrm>
          <a:prstGeom prst="roundRect">
            <a:avLst>
              <a:gd name="adj" fmla="val 20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5E900CE2-CDFF-C741-8E25-E4337B7C0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22" y="1800225"/>
            <a:ext cx="6286756" cy="518159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6596A5-D494-0D46-BE8F-15701C1599BA}"/>
              </a:ext>
            </a:extLst>
          </p:cNvPr>
          <p:cNvCxnSpPr/>
          <p:nvPr/>
        </p:nvCxnSpPr>
        <p:spPr>
          <a:xfrm>
            <a:off x="165100" y="1343025"/>
            <a:ext cx="103632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0BE6B2-CD97-054A-8D23-4283737C1443}"/>
              </a:ext>
            </a:extLst>
          </p:cNvPr>
          <p:cNvSpPr txBox="1"/>
          <p:nvPr/>
        </p:nvSpPr>
        <p:spPr>
          <a:xfrm>
            <a:off x="431800" y="482739"/>
            <a:ext cx="982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35282"/>
                </a:solidFill>
              </a:rPr>
              <a:t>Environmental, Social and Governance (ESG) investing</a:t>
            </a:r>
          </a:p>
          <a:p>
            <a:pPr algn="ctr"/>
            <a:r>
              <a:rPr lang="en-US" sz="1600" dirty="0">
                <a:solidFill>
                  <a:srgbClr val="035282"/>
                </a:solidFill>
              </a:rPr>
              <a:t>ESG investing is about understanding the impact of potential companies we might invest in across three broad areas:</a:t>
            </a:r>
          </a:p>
        </p:txBody>
      </p:sp>
    </p:spTree>
    <p:extLst>
      <p:ext uri="{BB962C8B-B14F-4D97-AF65-F5344CB8AC3E}">
        <p14:creationId xmlns:p14="http://schemas.microsoft.com/office/powerpoint/2010/main" val="1763865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23800" y="6364696"/>
            <a:ext cx="5432425" cy="761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2100" spc="25" dirty="0">
                <a:solidFill>
                  <a:srgbClr val="52B9C3"/>
                </a:solidFill>
                <a:latin typeface="Calibri"/>
                <a:cs typeface="Calibri"/>
              </a:rPr>
              <a:t>theinkgroup.co.uk</a:t>
            </a:r>
            <a:endParaRPr sz="2100" dirty="0">
              <a:solidFill>
                <a:srgbClr val="52B9C3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869"/>
              </a:spcBef>
            </a:pPr>
            <a:r>
              <a:rPr sz="1000" spc="20" dirty="0">
                <a:solidFill>
                  <a:srgbClr val="F4F3F3"/>
                </a:solidFill>
                <a:latin typeface="Calibri"/>
                <a:cs typeface="Calibri"/>
              </a:rPr>
              <a:t>The </a:t>
            </a:r>
            <a:r>
              <a:rPr sz="1000" spc="10" dirty="0">
                <a:solidFill>
                  <a:srgbClr val="F4F3F3"/>
                </a:solidFill>
                <a:latin typeface="Calibri"/>
                <a:cs typeface="Calibri"/>
              </a:rPr>
              <a:t>Ink </a:t>
            </a:r>
            <a:r>
              <a:rPr sz="1000" spc="15" dirty="0">
                <a:solidFill>
                  <a:srgbClr val="F4F3F3"/>
                </a:solidFill>
                <a:latin typeface="Calibri"/>
                <a:cs typeface="Calibri"/>
              </a:rPr>
              <a:t>Group </a:t>
            </a:r>
            <a:r>
              <a:rPr sz="1000" spc="10" dirty="0">
                <a:solidFill>
                  <a:srgbClr val="F4F3F3"/>
                </a:solidFill>
                <a:latin typeface="Calibri"/>
                <a:cs typeface="Calibri"/>
              </a:rPr>
              <a:t>is </a:t>
            </a:r>
            <a:r>
              <a:rPr sz="1000" dirty="0">
                <a:solidFill>
                  <a:srgbClr val="F4F3F3"/>
                </a:solidFill>
                <a:latin typeface="Calibri"/>
                <a:cs typeface="Calibri"/>
              </a:rPr>
              <a:t>a </a:t>
            </a:r>
            <a:r>
              <a:rPr sz="1000" spc="20" dirty="0">
                <a:solidFill>
                  <a:srgbClr val="F4F3F3"/>
                </a:solidFill>
                <a:latin typeface="Calibri"/>
                <a:cs typeface="Calibri"/>
              </a:rPr>
              <a:t>trading </a:t>
            </a:r>
            <a:r>
              <a:rPr sz="1000" spc="25" dirty="0">
                <a:solidFill>
                  <a:srgbClr val="F4F3F3"/>
                </a:solidFill>
                <a:latin typeface="Calibri"/>
                <a:cs typeface="Calibri"/>
              </a:rPr>
              <a:t>style </a:t>
            </a:r>
            <a:r>
              <a:rPr sz="1000" spc="10" dirty="0">
                <a:solidFill>
                  <a:srgbClr val="F4F3F3"/>
                </a:solidFill>
                <a:latin typeface="Calibri"/>
                <a:cs typeface="Calibri"/>
              </a:rPr>
              <a:t>of Ink </a:t>
            </a:r>
            <a:r>
              <a:rPr sz="1000" spc="15" dirty="0">
                <a:solidFill>
                  <a:srgbClr val="F4F3F3"/>
                </a:solidFill>
                <a:latin typeface="Calibri"/>
                <a:cs typeface="Calibri"/>
              </a:rPr>
              <a:t>Employee </a:t>
            </a:r>
            <a:r>
              <a:rPr sz="1000" spc="25" dirty="0">
                <a:solidFill>
                  <a:srgbClr val="F4F3F3"/>
                </a:solidFill>
                <a:latin typeface="Calibri"/>
                <a:cs typeface="Calibri"/>
              </a:rPr>
              <a:t>Benefits </a:t>
            </a:r>
            <a:r>
              <a:rPr sz="1000" spc="20" dirty="0">
                <a:solidFill>
                  <a:srgbClr val="F4F3F3"/>
                </a:solidFill>
                <a:latin typeface="Calibri"/>
                <a:cs typeface="Calibri"/>
              </a:rPr>
              <a:t>Limited </a:t>
            </a:r>
            <a:r>
              <a:rPr sz="1000" spc="15" dirty="0">
                <a:solidFill>
                  <a:srgbClr val="F4F3F3"/>
                </a:solidFill>
                <a:latin typeface="Calibri"/>
                <a:cs typeface="Calibri"/>
              </a:rPr>
              <a:t>and </a:t>
            </a:r>
            <a:r>
              <a:rPr sz="1000" spc="10" dirty="0">
                <a:solidFill>
                  <a:srgbClr val="F4F3F3"/>
                </a:solidFill>
                <a:latin typeface="Calibri"/>
                <a:cs typeface="Calibri"/>
              </a:rPr>
              <a:t>Ink HR </a:t>
            </a:r>
            <a:r>
              <a:rPr sz="1000" spc="20" dirty="0">
                <a:solidFill>
                  <a:srgbClr val="F4F3F3"/>
                </a:solidFill>
                <a:latin typeface="Calibri"/>
                <a:cs typeface="Calibri"/>
              </a:rPr>
              <a:t>Limited. </a:t>
            </a:r>
            <a:r>
              <a:rPr sz="1000" spc="10" dirty="0">
                <a:solidFill>
                  <a:srgbClr val="F4F3F3"/>
                </a:solidFill>
                <a:latin typeface="Calibri"/>
                <a:cs typeface="Calibri"/>
              </a:rPr>
              <a:t>Ink </a:t>
            </a:r>
            <a:r>
              <a:rPr sz="1000" spc="15" dirty="0">
                <a:solidFill>
                  <a:srgbClr val="F4F3F3"/>
                </a:solidFill>
                <a:latin typeface="Calibri"/>
                <a:cs typeface="Calibri"/>
              </a:rPr>
              <a:t>Employee  </a:t>
            </a:r>
            <a:r>
              <a:rPr sz="1000" spc="25" dirty="0">
                <a:solidFill>
                  <a:srgbClr val="F4F3F3"/>
                </a:solidFill>
                <a:latin typeface="Calibri"/>
                <a:cs typeface="Calibri"/>
              </a:rPr>
              <a:t>Benefits</a:t>
            </a:r>
            <a:r>
              <a:rPr sz="1000" spc="45" dirty="0">
                <a:solidFill>
                  <a:srgbClr val="F4F3F3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F4F3F3"/>
                </a:solidFill>
                <a:latin typeface="Calibri"/>
                <a:cs typeface="Calibri"/>
              </a:rPr>
              <a:t>Limited</a:t>
            </a:r>
            <a:r>
              <a:rPr sz="1000" spc="45" dirty="0">
                <a:solidFill>
                  <a:srgbClr val="F4F3F3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F4F3F3"/>
                </a:solidFill>
                <a:latin typeface="Calibri"/>
                <a:cs typeface="Calibri"/>
              </a:rPr>
              <a:t>is</a:t>
            </a:r>
            <a:r>
              <a:rPr sz="1000" spc="45" dirty="0">
                <a:solidFill>
                  <a:srgbClr val="F4F3F3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F4F3F3"/>
                </a:solidFill>
                <a:latin typeface="Calibri"/>
                <a:cs typeface="Calibri"/>
              </a:rPr>
              <a:t>authorised</a:t>
            </a:r>
            <a:r>
              <a:rPr sz="1000" spc="45" dirty="0">
                <a:solidFill>
                  <a:srgbClr val="F4F3F3"/>
                </a:solidFill>
                <a:latin typeface="Calibri"/>
                <a:cs typeface="Calibri"/>
              </a:rPr>
              <a:t> </a:t>
            </a:r>
            <a:r>
              <a:rPr sz="1000" spc="15" dirty="0">
                <a:solidFill>
                  <a:srgbClr val="F4F3F3"/>
                </a:solidFill>
                <a:latin typeface="Calibri"/>
                <a:cs typeface="Calibri"/>
              </a:rPr>
              <a:t>and</a:t>
            </a:r>
            <a:r>
              <a:rPr sz="1000" spc="45" dirty="0">
                <a:solidFill>
                  <a:srgbClr val="F4F3F3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F4F3F3"/>
                </a:solidFill>
                <a:latin typeface="Calibri"/>
                <a:cs typeface="Calibri"/>
              </a:rPr>
              <a:t>regulated</a:t>
            </a:r>
            <a:r>
              <a:rPr sz="1000" spc="45" dirty="0">
                <a:solidFill>
                  <a:srgbClr val="F4F3F3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F4F3F3"/>
                </a:solidFill>
                <a:latin typeface="Calibri"/>
                <a:cs typeface="Calibri"/>
              </a:rPr>
              <a:t>by</a:t>
            </a:r>
            <a:r>
              <a:rPr sz="1000" spc="50" dirty="0">
                <a:solidFill>
                  <a:srgbClr val="F4F3F3"/>
                </a:solidFill>
                <a:latin typeface="Calibri"/>
                <a:cs typeface="Calibri"/>
              </a:rPr>
              <a:t> </a:t>
            </a:r>
            <a:r>
              <a:rPr sz="1000" spc="15" dirty="0">
                <a:solidFill>
                  <a:srgbClr val="F4F3F3"/>
                </a:solidFill>
                <a:latin typeface="Calibri"/>
                <a:cs typeface="Calibri"/>
              </a:rPr>
              <a:t>the</a:t>
            </a:r>
            <a:r>
              <a:rPr sz="1000" spc="45" dirty="0">
                <a:solidFill>
                  <a:srgbClr val="F4F3F3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F4F3F3"/>
                </a:solidFill>
                <a:latin typeface="Calibri"/>
                <a:cs typeface="Calibri"/>
              </a:rPr>
              <a:t>Financial</a:t>
            </a:r>
            <a:r>
              <a:rPr sz="1000" spc="45" dirty="0">
                <a:solidFill>
                  <a:srgbClr val="F4F3F3"/>
                </a:solidFill>
                <a:latin typeface="Calibri"/>
                <a:cs typeface="Calibri"/>
              </a:rPr>
              <a:t> </a:t>
            </a:r>
            <a:r>
              <a:rPr sz="1000" spc="25" dirty="0">
                <a:solidFill>
                  <a:srgbClr val="F4F3F3"/>
                </a:solidFill>
                <a:latin typeface="Calibri"/>
                <a:cs typeface="Calibri"/>
              </a:rPr>
              <a:t>Conduct</a:t>
            </a:r>
            <a:r>
              <a:rPr sz="1000" spc="50" dirty="0">
                <a:solidFill>
                  <a:srgbClr val="F4F3F3"/>
                </a:solidFill>
                <a:latin typeface="Calibri"/>
                <a:cs typeface="Calibri"/>
              </a:rPr>
              <a:t> </a:t>
            </a:r>
            <a:r>
              <a:rPr sz="1000" spc="25" dirty="0">
                <a:solidFill>
                  <a:srgbClr val="F4F3F3"/>
                </a:solidFill>
                <a:latin typeface="Calibri"/>
                <a:cs typeface="Calibri"/>
              </a:rPr>
              <a:t>Authority</a:t>
            </a:r>
            <a:r>
              <a:rPr sz="1000" spc="50" dirty="0">
                <a:solidFill>
                  <a:srgbClr val="F4F3F3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F4F3F3"/>
                </a:solidFill>
                <a:latin typeface="Calibri"/>
                <a:cs typeface="Calibri"/>
              </a:rPr>
              <a:t>(FCA</a:t>
            </a:r>
            <a:r>
              <a:rPr sz="1000" spc="50" dirty="0">
                <a:solidFill>
                  <a:srgbClr val="F4F3F3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F4F3F3"/>
                </a:solidFill>
                <a:latin typeface="Calibri"/>
                <a:cs typeface="Calibri"/>
              </a:rPr>
              <a:t>609071)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06565" y="6042875"/>
            <a:ext cx="1491302" cy="10529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70992" y="6042862"/>
            <a:ext cx="907200" cy="10599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27599" y="6042862"/>
            <a:ext cx="907200" cy="10599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B1BCA93-CD93-9C48-97BA-6FE00186CC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689" y="657225"/>
            <a:ext cx="2552700" cy="1765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8C14FA-FB09-EA48-AED7-2B52FFC2114A}"/>
              </a:ext>
            </a:extLst>
          </p:cNvPr>
          <p:cNvSpPr txBox="1"/>
          <p:nvPr/>
        </p:nvSpPr>
        <p:spPr>
          <a:xfrm>
            <a:off x="2670395" y="3750392"/>
            <a:ext cx="5351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2F2F2"/>
                </a:solidFill>
              </a:rPr>
              <a:t>If you would like to discuss our services in more detail, please contact any of our TPS advisory team members: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82253B-0907-D445-8047-13065DED0A15}"/>
              </a:ext>
            </a:extLst>
          </p:cNvPr>
          <p:cNvSpPr txBox="1"/>
          <p:nvPr/>
        </p:nvSpPr>
        <p:spPr>
          <a:xfrm>
            <a:off x="3900603" y="4703972"/>
            <a:ext cx="2890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2F2F2"/>
                </a:solidFill>
              </a:rPr>
              <a:t>Sarah Simpkins</a:t>
            </a:r>
            <a:br>
              <a:rPr lang="en-GB" sz="1400" dirty="0">
                <a:solidFill>
                  <a:srgbClr val="F2F2F2"/>
                </a:solidFill>
              </a:rPr>
            </a:br>
            <a:r>
              <a:rPr lang="en-GB" sz="1400" dirty="0">
                <a:solidFill>
                  <a:srgbClr val="F2F2F2"/>
                </a:solidFill>
              </a:rPr>
              <a:t>Account Director – HR</a:t>
            </a:r>
            <a:br>
              <a:rPr lang="en-GB" sz="1400" dirty="0">
                <a:solidFill>
                  <a:srgbClr val="F2F2F2"/>
                </a:solidFill>
              </a:rPr>
            </a:br>
            <a:r>
              <a:rPr lang="en-GB" sz="1400" dirty="0">
                <a:solidFill>
                  <a:srgbClr val="F2F2F2"/>
                </a:solidFill>
              </a:rPr>
              <a:t>07725 736185</a:t>
            </a:r>
            <a:br>
              <a:rPr lang="en-GB" sz="1400" dirty="0">
                <a:solidFill>
                  <a:srgbClr val="F2F2F2"/>
                </a:solidFill>
              </a:rPr>
            </a:br>
            <a:r>
              <a:rPr lang="en-GB" sz="1400" dirty="0">
                <a:solidFill>
                  <a:srgbClr val="F2F2F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sarah.simpkings@theinkgroup.co.uk</a:t>
            </a:r>
            <a:endParaRPr lang="en-GB" sz="1400" dirty="0">
              <a:solidFill>
                <a:srgbClr val="F2F2F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90B2CD-C9AD-A24F-B7F2-CBFDAE89A835}"/>
              </a:ext>
            </a:extLst>
          </p:cNvPr>
          <p:cNvSpPr txBox="1"/>
          <p:nvPr/>
        </p:nvSpPr>
        <p:spPr>
          <a:xfrm>
            <a:off x="897991" y="4703973"/>
            <a:ext cx="2840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2F2F2"/>
                </a:solidFill>
              </a:rPr>
              <a:t>William Johnson</a:t>
            </a:r>
            <a:br>
              <a:rPr lang="en-GB" sz="1400" b="1" dirty="0">
                <a:solidFill>
                  <a:srgbClr val="F2F2F2"/>
                </a:solidFill>
              </a:rPr>
            </a:br>
            <a:r>
              <a:rPr lang="en-GB" sz="1400" dirty="0">
                <a:solidFill>
                  <a:srgbClr val="F2F2F2"/>
                </a:solidFill>
              </a:rPr>
              <a:t>Managing Director</a:t>
            </a:r>
            <a:br>
              <a:rPr lang="en-GB" sz="1400" dirty="0">
                <a:solidFill>
                  <a:srgbClr val="F2F2F2"/>
                </a:solidFill>
              </a:rPr>
            </a:br>
            <a:r>
              <a:rPr lang="en-GB" sz="1400" dirty="0">
                <a:solidFill>
                  <a:srgbClr val="F2F2F2"/>
                </a:solidFill>
              </a:rPr>
              <a:t>07808 876253</a:t>
            </a:r>
            <a:br>
              <a:rPr lang="en-GB" sz="1400" dirty="0">
                <a:solidFill>
                  <a:srgbClr val="F2F2F2"/>
                </a:solidFill>
              </a:rPr>
            </a:br>
            <a:r>
              <a:rPr lang="en-GB" sz="1400" dirty="0">
                <a:solidFill>
                  <a:srgbClr val="F2F2F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william.johnson@theinkgroup.co.uk</a:t>
            </a:r>
            <a:endParaRPr lang="en-GB" sz="1400" dirty="0">
              <a:solidFill>
                <a:srgbClr val="F2F2F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A3BB19-6606-024C-9E77-A2B4A640ABE2}"/>
              </a:ext>
            </a:extLst>
          </p:cNvPr>
          <p:cNvSpPr txBox="1"/>
          <p:nvPr/>
        </p:nvSpPr>
        <p:spPr>
          <a:xfrm>
            <a:off x="6785092" y="4692603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2F2F2"/>
                </a:solidFill>
              </a:rPr>
              <a:t>Angela Ward</a:t>
            </a:r>
            <a:br>
              <a:rPr lang="en-GB" sz="1400" dirty="0">
                <a:solidFill>
                  <a:srgbClr val="F2F2F2"/>
                </a:solidFill>
              </a:rPr>
            </a:br>
            <a:r>
              <a:rPr lang="en-GB" sz="1400" dirty="0">
                <a:solidFill>
                  <a:srgbClr val="F2F2F2"/>
                </a:solidFill>
              </a:rPr>
              <a:t>Account Director – Employee Benefits</a:t>
            </a:r>
            <a:br>
              <a:rPr lang="en-GB" sz="1400" dirty="0">
                <a:solidFill>
                  <a:srgbClr val="F2F2F2"/>
                </a:solidFill>
              </a:rPr>
            </a:br>
            <a:r>
              <a:rPr lang="en-GB" sz="1400" dirty="0">
                <a:solidFill>
                  <a:srgbClr val="F2F2F2"/>
                </a:solidFill>
              </a:rPr>
              <a:t>07715 659641</a:t>
            </a:r>
            <a:br>
              <a:rPr lang="en-GB" sz="1400" dirty="0">
                <a:solidFill>
                  <a:srgbClr val="F2F2F2"/>
                </a:solidFill>
              </a:rPr>
            </a:br>
            <a:r>
              <a:rPr lang="en-GB" sz="1400" dirty="0">
                <a:solidFill>
                  <a:srgbClr val="F2F2F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angela.ward@theinkgroup.co.uk</a:t>
            </a:r>
            <a:endParaRPr lang="en-GB" sz="1400" dirty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/>
          <p:nvPr/>
        </p:nvSpPr>
        <p:spPr>
          <a:xfrm>
            <a:off x="3918700" y="3781425"/>
            <a:ext cx="2854960" cy="0"/>
          </a:xfrm>
          <a:custGeom>
            <a:avLst/>
            <a:gdLst/>
            <a:ahLst/>
            <a:cxnLst/>
            <a:rect l="l" t="t" r="r" b="b"/>
            <a:pathLst>
              <a:path w="2854959">
                <a:moveTo>
                  <a:pt x="0" y="0"/>
                </a:moveTo>
                <a:lnTo>
                  <a:pt x="2854604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35">
            <a:extLst>
              <a:ext uri="{FF2B5EF4-FFF2-40B4-BE49-F238E27FC236}">
                <a16:creationId xmlns:a16="http://schemas.microsoft.com/office/drawing/2014/main" id="{4E3CB44C-1081-4F81-9EF3-BAEF47D42391}"/>
              </a:ext>
            </a:extLst>
          </p:cNvPr>
          <p:cNvSpPr txBox="1"/>
          <p:nvPr/>
        </p:nvSpPr>
        <p:spPr>
          <a:xfrm>
            <a:off x="3587704" y="4188049"/>
            <a:ext cx="3467735" cy="9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GB" sz="2100" i="1" spc="30" dirty="0">
                <a:solidFill>
                  <a:srgbClr val="FFFFFF"/>
                </a:solidFill>
                <a:latin typeface="Calibri"/>
                <a:cs typeface="Calibri"/>
              </a:rPr>
              <a:t>“What you expect from your employees and what you will give them in return”</a:t>
            </a:r>
            <a:endParaRPr sz="2100" i="1" dirty="0">
              <a:latin typeface="Calibri"/>
              <a:cs typeface="Calibri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FCF81EF1-6317-4150-A1D7-F04A093DC7BE}"/>
              </a:ext>
            </a:extLst>
          </p:cNvPr>
          <p:cNvSpPr txBox="1">
            <a:spLocks/>
          </p:cNvSpPr>
          <p:nvPr/>
        </p:nvSpPr>
        <p:spPr>
          <a:xfrm>
            <a:off x="1774056" y="2333625"/>
            <a:ext cx="7144248" cy="51578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78435" marR="5080" indent="-166370" algn="ctr">
              <a:lnSpc>
                <a:spcPts val="3800"/>
              </a:lnSpc>
              <a:spcBef>
                <a:spcPts val="380"/>
              </a:spcBef>
            </a:pPr>
            <a:r>
              <a:rPr lang="en-GB" sz="3000" kern="0" spc="30" dirty="0">
                <a:solidFill>
                  <a:schemeClr val="bg1"/>
                </a:solidFill>
              </a:rPr>
              <a:t>What is your </a:t>
            </a:r>
            <a:r>
              <a:rPr lang="en-GB" sz="3000" b="1" kern="0" spc="30" dirty="0">
                <a:solidFill>
                  <a:schemeClr val="bg1"/>
                </a:solidFill>
              </a:rPr>
              <a:t>Employee Value Proposition</a:t>
            </a:r>
            <a:r>
              <a:rPr lang="en-GB" sz="3000" kern="0" spc="30" dirty="0">
                <a:solidFill>
                  <a:schemeClr val="bg1"/>
                </a:solidFill>
              </a:rPr>
              <a:t>?</a:t>
            </a:r>
            <a:endParaRPr lang="en-GB" sz="3000" kern="0" spc="5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8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67099"/>
            <a:ext cx="9458997" cy="319180"/>
          </a:xfrm>
          <a:solidFill>
            <a:srgbClr val="035282"/>
          </a:solidFill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035282"/>
                </a:solidFill>
                <a:latin typeface="+mn-lt"/>
              </a:rPr>
              <a:t>Employee Value Proposition (EVP)</a:t>
            </a:r>
            <a:endParaRPr lang="en-US" sz="2400" b="1" dirty="0">
              <a:solidFill>
                <a:srgbClr val="035282"/>
              </a:solidFill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05560118"/>
              </p:ext>
            </p:extLst>
          </p:nvPr>
        </p:nvGraphicFramePr>
        <p:xfrm>
          <a:off x="1191211" y="1419225"/>
          <a:ext cx="8310979" cy="5385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9147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E96D65-062E-43F2-8E6B-3169D8638485}"/>
              </a:ext>
            </a:extLst>
          </p:cNvPr>
          <p:cNvSpPr/>
          <p:nvPr/>
        </p:nvSpPr>
        <p:spPr>
          <a:xfrm>
            <a:off x="5803900" y="0"/>
            <a:ext cx="4889500" cy="3781425"/>
          </a:xfrm>
          <a:prstGeom prst="rect">
            <a:avLst/>
          </a:prstGeom>
          <a:solidFill>
            <a:srgbClr val="035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6317D-A8CF-476D-A492-A16A5F4E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478010"/>
            <a:ext cx="4495801" cy="483171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035282"/>
                </a:solidFill>
                <a:latin typeface="+mn-lt"/>
              </a:rPr>
              <a:t>Employee Value Proposition (EVP)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4D3F20-E4A0-4ED3-B0B7-9A5BB91AD7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943100"/>
              </p:ext>
            </p:extLst>
          </p:nvPr>
        </p:nvGraphicFramePr>
        <p:xfrm>
          <a:off x="-1739900" y="1131570"/>
          <a:ext cx="9372600" cy="5477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1329DDD-6A52-4DE0-8F34-205D4F165C0E}"/>
              </a:ext>
            </a:extLst>
          </p:cNvPr>
          <p:cNvSpPr txBox="1"/>
          <p:nvPr/>
        </p:nvSpPr>
        <p:spPr>
          <a:xfrm>
            <a:off x="6692900" y="730349"/>
            <a:ext cx="32702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8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chemeClr val="bg1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defTabSz="1008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Reward &amp; Recognition</a:t>
            </a:r>
          </a:p>
          <a:p>
            <a:pPr defTabSz="1008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chemeClr val="bg1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defTabSz="1008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We break this down further into:</a:t>
            </a:r>
            <a:endParaRPr lang="en-GB" b="1" dirty="0">
              <a:solidFill>
                <a:schemeClr val="bg1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285750" indent="-285750" defTabSz="1008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Pay</a:t>
            </a:r>
          </a:p>
          <a:p>
            <a:pPr marL="285750" indent="-285750" defTabSz="1008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Employee Benefits</a:t>
            </a:r>
            <a:endParaRPr lang="en-GB" dirty="0">
              <a:solidFill>
                <a:schemeClr val="bg1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285750" indent="-285750" defTabSz="1008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Wellbeing </a:t>
            </a:r>
          </a:p>
          <a:p>
            <a:pPr marL="285750" indent="-285750" defTabSz="1008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alibri" panose="020F0502020204030204"/>
                <a:cs typeface="Arial" panose="020B0604020202020204" pitchFamily="34" charset="0"/>
              </a:rPr>
              <a:t>Recognition</a:t>
            </a:r>
          </a:p>
          <a:p>
            <a:pPr defTabSz="1008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chemeClr val="bg1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630299-26D3-7444-84BD-BF8878D60906}"/>
              </a:ext>
            </a:extLst>
          </p:cNvPr>
          <p:cNvSpPr/>
          <p:nvPr/>
        </p:nvSpPr>
        <p:spPr>
          <a:xfrm>
            <a:off x="5803900" y="3780000"/>
            <a:ext cx="4896000" cy="3781425"/>
          </a:xfrm>
          <a:prstGeom prst="rect">
            <a:avLst/>
          </a:prstGeom>
          <a:blipFill dpi="0" rotWithShape="1">
            <a:blip r:embed="rId7"/>
            <a:srcRect/>
            <a:stretch>
              <a:fillRect l="-18015" t="-2361" r="-1839" b="-236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236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2AE9FA-B8AB-F94B-9ABF-197BA48AC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50" y="1343025"/>
            <a:ext cx="8166100" cy="547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66317D-A8CF-476D-A492-A16A5F4E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402654"/>
            <a:ext cx="9223058" cy="559371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035282"/>
                </a:solidFill>
                <a:latin typeface="+mn-lt"/>
              </a:rPr>
              <a:t>Shaping your post TPS Employee Benefits strategy – our golden rules.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CEC2F4-CDCD-FB47-BE59-4A9DDE2BDB8E}"/>
              </a:ext>
            </a:extLst>
          </p:cNvPr>
          <p:cNvSpPr txBox="1"/>
          <p:nvPr/>
        </p:nvSpPr>
        <p:spPr>
          <a:xfrm>
            <a:off x="3213100" y="1571625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Where do Employee Benefits sit in your EVP?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3112D7-00E6-4D47-A157-D4029B254855}"/>
              </a:ext>
            </a:extLst>
          </p:cNvPr>
          <p:cNvSpPr txBox="1"/>
          <p:nvPr/>
        </p:nvSpPr>
        <p:spPr>
          <a:xfrm>
            <a:off x="3213100" y="3201021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 do you employ?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D03337-40A4-9842-84A7-D2E17E2C455E}"/>
              </a:ext>
            </a:extLst>
          </p:cNvPr>
          <p:cNvSpPr txBox="1"/>
          <p:nvPr/>
        </p:nvSpPr>
        <p:spPr>
          <a:xfrm>
            <a:off x="3213100" y="44672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your annual benefits budget?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8F77AF-18EE-514B-B1DF-C11DF2326DEC}"/>
              </a:ext>
            </a:extLst>
          </p:cNvPr>
          <p:cNvSpPr txBox="1"/>
          <p:nvPr/>
        </p:nvSpPr>
        <p:spPr>
          <a:xfrm>
            <a:off x="3213100" y="5715362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benefits would you ideally like to put in place?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1DDD5B-3898-B94A-B8BF-C384FAE125A7}"/>
              </a:ext>
            </a:extLst>
          </p:cNvPr>
          <p:cNvSpPr txBox="1"/>
          <p:nvPr/>
        </p:nvSpPr>
        <p:spPr>
          <a:xfrm>
            <a:off x="7449434" y="1571625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will these benefits be delivered?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E6163C-D589-5541-97FE-55FBEB0E89AF}"/>
              </a:ext>
            </a:extLst>
          </p:cNvPr>
          <p:cNvSpPr txBox="1"/>
          <p:nvPr/>
        </p:nvSpPr>
        <p:spPr>
          <a:xfrm>
            <a:off x="7449434" y="3065984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will you engage your employees with these benefits?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087369-622C-E246-A81A-478D065F0100}"/>
              </a:ext>
            </a:extLst>
          </p:cNvPr>
          <p:cNvSpPr txBox="1"/>
          <p:nvPr/>
        </p:nvSpPr>
        <p:spPr>
          <a:xfrm>
            <a:off x="7449434" y="4390673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your timescale and what do you need to do?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C34747-A838-0149-BDDB-AD76DC96067F}"/>
              </a:ext>
            </a:extLst>
          </p:cNvPr>
          <p:cNvSpPr txBox="1"/>
          <p:nvPr/>
        </p:nvSpPr>
        <p:spPr>
          <a:xfrm>
            <a:off x="7449434" y="5715362"/>
            <a:ext cx="1554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do you want to go live?</a:t>
            </a:r>
          </a:p>
        </p:txBody>
      </p:sp>
    </p:spTree>
    <p:extLst>
      <p:ext uri="{BB962C8B-B14F-4D97-AF65-F5344CB8AC3E}">
        <p14:creationId xmlns:p14="http://schemas.microsoft.com/office/powerpoint/2010/main" val="90164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7500" y="352425"/>
            <a:ext cx="9390539" cy="697701"/>
          </a:xfrm>
          <a:noFill/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035282"/>
                </a:solidFill>
                <a:latin typeface="+mn-lt"/>
              </a:rPr>
              <a:t>An overview of the working generations.</a:t>
            </a:r>
            <a:endParaRPr lang="en-US" sz="2400" b="1" dirty="0">
              <a:solidFill>
                <a:srgbClr val="035282"/>
              </a:solidFill>
              <a:latin typeface="+mn-lt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2174C1D-E8A9-224B-99E1-C4E7EA7E9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86" y="680074"/>
            <a:ext cx="9540827" cy="675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92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02654"/>
            <a:ext cx="8996839" cy="837690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035282"/>
                </a:solidFill>
                <a:latin typeface="+mn-lt"/>
              </a:rPr>
              <a:t>Where are your Employee Benefits priorities?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24860847"/>
              </p:ext>
            </p:extLst>
          </p:nvPr>
        </p:nvGraphicFramePr>
        <p:xfrm>
          <a:off x="1138032" y="1247699"/>
          <a:ext cx="8655562" cy="5717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63B8E5F-160B-45AC-9B6F-0CE1E4BC10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802" y="1721448"/>
            <a:ext cx="1898031" cy="190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72290E-EF76-4549-BEF7-AB782E9A87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1262" y="1735275"/>
            <a:ext cx="1905600" cy="190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E47AB2-8D08-4966-92EE-476E390B95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6802" y="4543425"/>
            <a:ext cx="1905600" cy="190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806DC4-E538-4536-A15B-1743A20195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13207" y="4543425"/>
            <a:ext cx="1901789" cy="19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36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54270EA1-B413-274F-BD5E-635701041756}"/>
              </a:ext>
            </a:extLst>
          </p:cNvPr>
          <p:cNvSpPr/>
          <p:nvPr/>
        </p:nvSpPr>
        <p:spPr>
          <a:xfrm>
            <a:off x="5422900" y="1647825"/>
            <a:ext cx="4419600" cy="4267200"/>
          </a:xfrm>
          <a:prstGeom prst="rect">
            <a:avLst/>
          </a:prstGeom>
          <a:solidFill>
            <a:srgbClr val="F2F2F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52190E8-3482-4A4C-9A92-42FACCE48258}"/>
              </a:ext>
            </a:extLst>
          </p:cNvPr>
          <p:cNvSpPr/>
          <p:nvPr/>
        </p:nvSpPr>
        <p:spPr>
          <a:xfrm>
            <a:off x="846191" y="1647825"/>
            <a:ext cx="4419600" cy="4267200"/>
          </a:xfrm>
          <a:prstGeom prst="rect">
            <a:avLst/>
          </a:prstGeom>
          <a:solidFill>
            <a:srgbClr val="F2F2F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298" y="446660"/>
            <a:ext cx="6577489" cy="894100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035282"/>
                </a:solidFill>
                <a:latin typeface="+mn-lt"/>
              </a:rPr>
              <a:t>Different strategies for the working generations?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6A383B3-27EB-854F-B436-6150DBFAA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943" y="2747428"/>
            <a:ext cx="2451100" cy="246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5178" y="1885970"/>
            <a:ext cx="1611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8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35282"/>
                </a:solidFill>
                <a:latin typeface="Calibri" panose="020F0502020204030204"/>
                <a:cs typeface="Arial" panose="020B0604020202020204" pitchFamily="34" charset="0"/>
              </a:rPr>
              <a:t>Focus </a:t>
            </a:r>
            <a:r>
              <a:rPr lang="en-GB" sz="1000" b="1" i="1" dirty="0">
                <a:solidFill>
                  <a:srgbClr val="035282"/>
                </a:solidFill>
                <a:latin typeface="Calibri" panose="020F0502020204030204"/>
                <a:cs typeface="Arial" panose="020B0604020202020204" pitchFamily="34" charset="0"/>
              </a:rPr>
              <a:t>tends</a:t>
            </a:r>
            <a:r>
              <a:rPr lang="en-GB" sz="1000" dirty="0">
                <a:solidFill>
                  <a:srgbClr val="035282"/>
                </a:solidFill>
                <a:latin typeface="Calibri" panose="020F0502020204030204"/>
                <a:cs typeface="Arial" panose="020B0604020202020204" pitchFamily="34" charset="0"/>
              </a:rPr>
              <a:t> to be </a:t>
            </a:r>
            <a:br>
              <a:rPr lang="en-GB" sz="1000" dirty="0">
                <a:solidFill>
                  <a:srgbClr val="035282"/>
                </a:solidFill>
                <a:latin typeface="Calibri" panose="020F0502020204030204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35282"/>
                </a:solidFill>
                <a:latin typeface="Calibri" panose="020F0502020204030204"/>
                <a:cs typeface="Arial" panose="020B0604020202020204" pitchFamily="34" charset="0"/>
              </a:rPr>
              <a:t>on financial security, retirement and protection in the event of negative events (death, illness, redundancy etc)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3533109" y="2901633"/>
            <a:ext cx="466432" cy="52631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9CC49E1-229C-0E4B-8819-3473E57882C8}"/>
              </a:ext>
            </a:extLst>
          </p:cNvPr>
          <p:cNvSpPr txBox="1"/>
          <p:nvPr/>
        </p:nvSpPr>
        <p:spPr>
          <a:xfrm>
            <a:off x="1033120" y="1904213"/>
            <a:ext cx="21692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8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srgbClr val="035282"/>
                </a:solidFill>
                <a:latin typeface="Calibri" panose="020F0502020204030204"/>
                <a:cs typeface="Arial" panose="020B0604020202020204" pitchFamily="34" charset="0"/>
              </a:rPr>
              <a:t>REWARD STRATEGY FOR </a:t>
            </a:r>
            <a:br>
              <a:rPr lang="en-GB" sz="1100" b="1" dirty="0">
                <a:solidFill>
                  <a:srgbClr val="035282"/>
                </a:solidFill>
                <a:latin typeface="Calibri" panose="020F0502020204030204"/>
                <a:cs typeface="Arial" panose="020B0604020202020204" pitchFamily="34" charset="0"/>
              </a:rPr>
            </a:br>
            <a:r>
              <a:rPr lang="en-GB" sz="1100" b="1" dirty="0">
                <a:solidFill>
                  <a:srgbClr val="035282"/>
                </a:solidFill>
                <a:latin typeface="Calibri" panose="020F0502020204030204"/>
                <a:cs typeface="Arial" panose="020B0604020202020204" pitchFamily="34" charset="0"/>
              </a:rPr>
              <a:t>‘BABY BOOMERS AND GEN X’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22DF0DC-A9B2-6B48-8969-EA1FA36B9F13}"/>
              </a:ext>
            </a:extLst>
          </p:cNvPr>
          <p:cNvGrpSpPr/>
          <p:nvPr/>
        </p:nvGrpSpPr>
        <p:grpSpPr>
          <a:xfrm>
            <a:off x="1070425" y="2662155"/>
            <a:ext cx="3619218" cy="2656795"/>
            <a:chOff x="1206782" y="1864112"/>
            <a:chExt cx="3619218" cy="265679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E1FCC8-3CD4-234D-B4A7-F93F351BBD20}"/>
                </a:ext>
              </a:extLst>
            </p:cNvPr>
            <p:cNvSpPr txBox="1"/>
            <p:nvPr/>
          </p:nvSpPr>
          <p:spPr>
            <a:xfrm>
              <a:off x="2343150" y="1864112"/>
              <a:ext cx="1295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08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cs typeface="Arial" panose="020B0604020202020204" pitchFamily="34" charset="0"/>
                </a:rPr>
                <a:t>Financial Wellbeing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5682472-8BF4-8C4F-A8B5-060D1B6017DE}"/>
                </a:ext>
              </a:extLst>
            </p:cNvPr>
            <p:cNvSpPr txBox="1"/>
            <p:nvPr/>
          </p:nvSpPr>
          <p:spPr>
            <a:xfrm>
              <a:off x="2374632" y="4305463"/>
              <a:ext cx="1295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08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cs typeface="Arial" panose="020B0604020202020204" pitchFamily="34" charset="0"/>
                </a:rPr>
                <a:t>Health and Wellbeing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4956AF4-6E2B-094F-B0DA-F465BDAD0D81}"/>
                </a:ext>
              </a:extLst>
            </p:cNvPr>
            <p:cNvSpPr txBox="1"/>
            <p:nvPr/>
          </p:nvSpPr>
          <p:spPr>
            <a:xfrm>
              <a:off x="1206782" y="3072173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08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cs typeface="Arial" panose="020B0604020202020204" pitchFamily="34" charset="0"/>
                </a:rPr>
                <a:t>Lifestyle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F6418D4-81EF-9249-8696-40107D149CDD}"/>
                </a:ext>
              </a:extLst>
            </p:cNvPr>
            <p:cNvSpPr txBox="1"/>
            <p:nvPr/>
          </p:nvSpPr>
          <p:spPr>
            <a:xfrm>
              <a:off x="4066583" y="3072173"/>
              <a:ext cx="7594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08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cs typeface="Arial" panose="020B0604020202020204" pitchFamily="34" charset="0"/>
                </a:rPr>
                <a:t>Protection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951C13-EE3E-B646-83FE-A10263418724}"/>
              </a:ext>
            </a:extLst>
          </p:cNvPr>
          <p:cNvGrpSpPr/>
          <p:nvPr/>
        </p:nvGrpSpPr>
        <p:grpSpPr>
          <a:xfrm>
            <a:off x="1146282" y="2402634"/>
            <a:ext cx="993317" cy="424580"/>
            <a:chOff x="4886783" y="3370816"/>
            <a:chExt cx="993317" cy="42458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EE0F330-2ED7-2B48-8682-D3B5DBB87574}"/>
                </a:ext>
              </a:extLst>
            </p:cNvPr>
            <p:cNvSpPr txBox="1"/>
            <p:nvPr/>
          </p:nvSpPr>
          <p:spPr>
            <a:xfrm>
              <a:off x="5042227" y="3370816"/>
              <a:ext cx="83787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08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cs typeface="Arial" panose="020B0604020202020204" pitchFamily="34" charset="0"/>
                </a:rPr>
                <a:t>Company Paid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A43B18-910F-0941-80AA-C1335B8653D8}"/>
                </a:ext>
              </a:extLst>
            </p:cNvPr>
            <p:cNvSpPr/>
            <p:nvPr/>
          </p:nvSpPr>
          <p:spPr>
            <a:xfrm>
              <a:off x="4886783" y="3396567"/>
              <a:ext cx="155444" cy="155444"/>
            </a:xfrm>
            <a:prstGeom prst="rect">
              <a:avLst/>
            </a:prstGeom>
            <a:solidFill>
              <a:srgbClr val="005D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4C46F59-3333-FB46-931F-52953FBDAD13}"/>
                </a:ext>
              </a:extLst>
            </p:cNvPr>
            <p:cNvSpPr/>
            <p:nvPr/>
          </p:nvSpPr>
          <p:spPr>
            <a:xfrm>
              <a:off x="4886783" y="3612011"/>
              <a:ext cx="155444" cy="155444"/>
            </a:xfrm>
            <a:prstGeom prst="rect">
              <a:avLst/>
            </a:prstGeom>
            <a:solidFill>
              <a:srgbClr val="55B9C3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FDAA3D4-1DA1-0948-8B70-78D7CBAB8386}"/>
                </a:ext>
              </a:extLst>
            </p:cNvPr>
            <p:cNvSpPr txBox="1"/>
            <p:nvPr/>
          </p:nvSpPr>
          <p:spPr>
            <a:xfrm>
              <a:off x="5042227" y="3579952"/>
              <a:ext cx="6089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08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cs typeface="Arial" panose="020B0604020202020204" pitchFamily="34" charset="0"/>
                </a:rPr>
                <a:t>Voluntary</a:t>
              </a:r>
            </a:p>
          </p:txBody>
        </p:sp>
      </p:grp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1983F4E8-457E-A34B-AA28-2BBF34135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006" y="2584673"/>
            <a:ext cx="2451100" cy="246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57122" y="4641485"/>
            <a:ext cx="15248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8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35282"/>
                </a:solidFill>
                <a:latin typeface="Calibri" panose="020F0502020204030204"/>
                <a:cs typeface="Arial" panose="020B0604020202020204" pitchFamily="34" charset="0"/>
              </a:rPr>
              <a:t>Focus </a:t>
            </a:r>
            <a:r>
              <a:rPr lang="en-GB" sz="1000" b="1" i="1" dirty="0">
                <a:solidFill>
                  <a:srgbClr val="035282"/>
                </a:solidFill>
                <a:latin typeface="Calibri" panose="020F0502020204030204"/>
                <a:cs typeface="Arial" panose="020B0604020202020204" pitchFamily="34" charset="0"/>
              </a:rPr>
              <a:t>tends</a:t>
            </a:r>
            <a:r>
              <a:rPr lang="en-GB" sz="1000" dirty="0">
                <a:solidFill>
                  <a:srgbClr val="035282"/>
                </a:solidFill>
                <a:latin typeface="Calibri" panose="020F0502020204030204"/>
                <a:cs typeface="Arial" panose="020B0604020202020204" pitchFamily="34" charset="0"/>
              </a:rPr>
              <a:t> to be on lifestyle related benefits that are about the “here and now”. Any preventative benefits are linked to the ability to continue to earn money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6455339" y="4388505"/>
            <a:ext cx="571508" cy="20473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57C64DF-959A-424C-BD18-3DF738113602}"/>
              </a:ext>
            </a:extLst>
          </p:cNvPr>
          <p:cNvSpPr txBox="1"/>
          <p:nvPr/>
        </p:nvSpPr>
        <p:spPr>
          <a:xfrm>
            <a:off x="5757122" y="1904213"/>
            <a:ext cx="18648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8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srgbClr val="035282"/>
                </a:solidFill>
                <a:latin typeface="Calibri" panose="020F0502020204030204"/>
                <a:cs typeface="Arial" panose="020B0604020202020204" pitchFamily="34" charset="0"/>
              </a:rPr>
              <a:t>REWARD STRATEGY FOR </a:t>
            </a:r>
            <a:r>
              <a:rPr lang="en-GB" sz="1100" b="1" dirty="0">
                <a:solidFill>
                  <a:srgbClr val="035282"/>
                </a:solidFill>
                <a:latin typeface="Calibri" panose="020F0502020204030204"/>
                <a:cs typeface="Arial" panose="020B0604020202020204" pitchFamily="34" charset="0"/>
              </a:rPr>
              <a:t>‘GEN Y AND MILLENIALS’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DC4BD5A-1C1A-4848-8F0A-EAA9DFBF62EF}"/>
              </a:ext>
            </a:extLst>
          </p:cNvPr>
          <p:cNvGrpSpPr/>
          <p:nvPr/>
        </p:nvGrpSpPr>
        <p:grpSpPr>
          <a:xfrm>
            <a:off x="5874717" y="2402634"/>
            <a:ext cx="993317" cy="424580"/>
            <a:chOff x="4886783" y="3370816"/>
            <a:chExt cx="993317" cy="42458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91D4FC5-2947-F246-BE4D-DAEB108AC8ED}"/>
                </a:ext>
              </a:extLst>
            </p:cNvPr>
            <p:cNvSpPr txBox="1"/>
            <p:nvPr/>
          </p:nvSpPr>
          <p:spPr>
            <a:xfrm>
              <a:off x="5042227" y="3370816"/>
              <a:ext cx="83787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08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cs typeface="Arial" panose="020B0604020202020204" pitchFamily="34" charset="0"/>
                </a:rPr>
                <a:t>Company Paid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9CEF239-E82C-6049-AE8A-C8667FBEF151}"/>
                </a:ext>
              </a:extLst>
            </p:cNvPr>
            <p:cNvSpPr/>
            <p:nvPr/>
          </p:nvSpPr>
          <p:spPr>
            <a:xfrm>
              <a:off x="4886783" y="3396567"/>
              <a:ext cx="155444" cy="155444"/>
            </a:xfrm>
            <a:prstGeom prst="rect">
              <a:avLst/>
            </a:prstGeom>
            <a:solidFill>
              <a:srgbClr val="005D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6B4A2BD-277F-2948-828A-39F7FC03329F}"/>
                </a:ext>
              </a:extLst>
            </p:cNvPr>
            <p:cNvSpPr/>
            <p:nvPr/>
          </p:nvSpPr>
          <p:spPr>
            <a:xfrm>
              <a:off x="4886783" y="3612011"/>
              <a:ext cx="155444" cy="155444"/>
            </a:xfrm>
            <a:prstGeom prst="rect">
              <a:avLst/>
            </a:prstGeom>
            <a:solidFill>
              <a:srgbClr val="55B9C3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9D503A2-CD96-F649-88FE-755932590931}"/>
                </a:ext>
              </a:extLst>
            </p:cNvPr>
            <p:cNvSpPr txBox="1"/>
            <p:nvPr/>
          </p:nvSpPr>
          <p:spPr>
            <a:xfrm>
              <a:off x="5042227" y="3579952"/>
              <a:ext cx="6089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08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cs typeface="Arial" panose="020B0604020202020204" pitchFamily="34" charset="0"/>
                </a:rPr>
                <a:t>Voluntary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22EF4E4-6046-7B48-B0D2-3F0331ADD4AD}"/>
              </a:ext>
            </a:extLst>
          </p:cNvPr>
          <p:cNvGrpSpPr/>
          <p:nvPr/>
        </p:nvGrpSpPr>
        <p:grpSpPr>
          <a:xfrm>
            <a:off x="6079947" y="2488175"/>
            <a:ext cx="3619218" cy="2656795"/>
            <a:chOff x="1206782" y="1864112"/>
            <a:chExt cx="3619218" cy="265679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7888054-DAE6-4349-AAEE-D22C8C402D0D}"/>
                </a:ext>
              </a:extLst>
            </p:cNvPr>
            <p:cNvSpPr txBox="1"/>
            <p:nvPr/>
          </p:nvSpPr>
          <p:spPr>
            <a:xfrm>
              <a:off x="2343150" y="1864112"/>
              <a:ext cx="1295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08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cs typeface="Arial" panose="020B0604020202020204" pitchFamily="34" charset="0"/>
                </a:rPr>
                <a:t>Financial Wellbeing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11E8457-EE77-DB41-91EB-BCF00136BFD8}"/>
                </a:ext>
              </a:extLst>
            </p:cNvPr>
            <p:cNvSpPr txBox="1"/>
            <p:nvPr/>
          </p:nvSpPr>
          <p:spPr>
            <a:xfrm>
              <a:off x="2374632" y="4305463"/>
              <a:ext cx="1295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08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cs typeface="Arial" panose="020B0604020202020204" pitchFamily="34" charset="0"/>
                </a:rPr>
                <a:t>Health and Wellbeing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0C891CE-F69D-FC40-BCF4-C370D24D5353}"/>
                </a:ext>
              </a:extLst>
            </p:cNvPr>
            <p:cNvSpPr txBox="1"/>
            <p:nvPr/>
          </p:nvSpPr>
          <p:spPr>
            <a:xfrm>
              <a:off x="1206782" y="3072173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08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cs typeface="Arial" panose="020B0604020202020204" pitchFamily="34" charset="0"/>
                </a:rPr>
                <a:t>Lifestyle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CF8BE58-1FD8-7D40-B41D-42F0D71CB426}"/>
                </a:ext>
              </a:extLst>
            </p:cNvPr>
            <p:cNvSpPr txBox="1"/>
            <p:nvPr/>
          </p:nvSpPr>
          <p:spPr>
            <a:xfrm>
              <a:off x="4066583" y="3072173"/>
              <a:ext cx="7594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08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cs typeface="Arial" panose="020B0604020202020204" pitchFamily="34" charset="0"/>
                </a:rPr>
                <a:t>Protection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0114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51A5C9A1-ED53-47CD-8F5F-F6C5DC54F380}"/>
              </a:ext>
            </a:extLst>
          </p:cNvPr>
          <p:cNvGrpSpPr/>
          <p:nvPr/>
        </p:nvGrpSpPr>
        <p:grpSpPr>
          <a:xfrm>
            <a:off x="1138033" y="1647825"/>
            <a:ext cx="8513170" cy="4603636"/>
            <a:chOff x="893696" y="1059540"/>
            <a:chExt cx="7719751" cy="41745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ADA8854-3C26-429E-89B8-76CF4C1FB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7964" y="2139032"/>
              <a:ext cx="936000" cy="936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F391514-1CAE-42CD-8BC9-97B30FEB6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7964" y="3214733"/>
              <a:ext cx="937352" cy="936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EB645B-EB96-43B4-917F-95D2D11FA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0773" y="1069559"/>
              <a:ext cx="937352" cy="93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10CB684-D482-4EA8-B8DB-6CC54354F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886" y="1066938"/>
              <a:ext cx="936000" cy="9360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7C7E9AB-F9FD-4DD1-B11E-ED4E43AA9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749" y="4280490"/>
              <a:ext cx="936000" cy="936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287B30A-CD27-4F07-BEAE-168A371D0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5412" y="4284206"/>
              <a:ext cx="937352" cy="9360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3766F74-8162-4F3F-AAD4-C5961DFC3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7330" y="3208505"/>
              <a:ext cx="937352" cy="9360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F6C1217-16DA-4028-8B1F-0E7224D31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088" y="3218326"/>
              <a:ext cx="936000" cy="9360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99A784C-73F6-4680-A427-5258BE71D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96" y="1066938"/>
              <a:ext cx="936000" cy="93600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DA8290F5-338E-4313-84E5-4F114DCE0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267" y="1059540"/>
              <a:ext cx="936000" cy="93600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B2BABC2-1B42-468E-BFAC-0EF1738FC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4979" y="3218326"/>
              <a:ext cx="934648" cy="93600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D2925E7-133D-4051-A3F0-BFA81A768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3627" y="2139032"/>
              <a:ext cx="936000" cy="9360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38C7A5D-B316-45A4-8736-322948121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048" y="2129102"/>
              <a:ext cx="934648" cy="93600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F112ABAD-0ADE-4361-BB8B-29B976C0F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534" y="2139032"/>
              <a:ext cx="937352" cy="936000"/>
            </a:xfrm>
            <a:prstGeom prst="rect">
              <a:avLst/>
            </a:prstGeom>
          </p:spPr>
        </p:pic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FDE3A88-CD52-4D4A-B015-D45847008763}"/>
                </a:ext>
              </a:extLst>
            </p:cNvPr>
            <p:cNvGrpSpPr/>
            <p:nvPr/>
          </p:nvGrpSpPr>
          <p:grpSpPr>
            <a:xfrm>
              <a:off x="5423288" y="1059540"/>
              <a:ext cx="3190159" cy="4160666"/>
              <a:chOff x="5423288" y="1059540"/>
              <a:chExt cx="3190159" cy="4160666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6916C9AD-3A4E-4BF0-A54B-ED24321EF5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0578" y="1059540"/>
                <a:ext cx="937352" cy="93600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2818ACE-7E98-4D4E-8484-B2E65B46B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3288" y="3218326"/>
                <a:ext cx="936000" cy="9360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BA80778-44C7-4F1B-80A5-AF1880CEC7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3288" y="4284206"/>
                <a:ext cx="936000" cy="9360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D47EA0-2B80-4558-86CD-1BE78DDC38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0578" y="2139032"/>
                <a:ext cx="937352" cy="936000"/>
              </a:xfrm>
              <a:prstGeom prst="rect">
                <a:avLst/>
              </a:prstGeom>
            </p:spPr>
          </p:pic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70B5C223-B980-4053-AC9F-B7DE8E4108E9}"/>
                  </a:ext>
                </a:extLst>
              </p:cNvPr>
              <p:cNvGrpSpPr/>
              <p:nvPr/>
            </p:nvGrpSpPr>
            <p:grpSpPr>
              <a:xfrm>
                <a:off x="6543136" y="1059540"/>
                <a:ext cx="2070311" cy="4160666"/>
                <a:chOff x="6543136" y="1059540"/>
                <a:chExt cx="2070311" cy="4160666"/>
              </a:xfrm>
            </p:grpSpPr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96787AF8-6E66-4412-B75B-9A2EE5D2C1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47710" y="3214733"/>
                  <a:ext cx="937352" cy="936000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55EE86B5-2B86-41E3-8F51-C0655A35A6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43136" y="4284206"/>
                  <a:ext cx="936000" cy="936000"/>
                </a:xfrm>
                <a:prstGeom prst="rect">
                  <a:avLst/>
                </a:prstGeom>
              </p:spPr>
            </p:pic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7535318A-01D5-433B-8D7D-AED01FAC2B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46533" y="2139032"/>
                  <a:ext cx="937352" cy="936000"/>
                </a:xfrm>
                <a:prstGeom prst="rect">
                  <a:avLst/>
                </a:prstGeom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CE9787CD-A1B7-46CC-87AB-BEA06E3A3F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52707" y="1069559"/>
                  <a:ext cx="936000" cy="936000"/>
                </a:xfrm>
                <a:prstGeom prst="rect">
                  <a:avLst/>
                </a:prstGeom>
              </p:spPr>
            </p:pic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12043C53-7B9A-4D0D-AED3-66BE9C34E498}"/>
                    </a:ext>
                  </a:extLst>
                </p:cNvPr>
                <p:cNvGrpSpPr/>
                <p:nvPr/>
              </p:nvGrpSpPr>
              <p:grpSpPr>
                <a:xfrm>
                  <a:off x="7673484" y="1059540"/>
                  <a:ext cx="939963" cy="4144686"/>
                  <a:chOff x="7673484" y="1059540"/>
                  <a:chExt cx="939963" cy="4144686"/>
                </a:xfrm>
              </p:grpSpPr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79987BFC-30C7-48D9-8D81-E6B83DA594D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73484" y="1059540"/>
                    <a:ext cx="937352" cy="936000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28">
                    <a:extLst>
                      <a:ext uri="{FF2B5EF4-FFF2-40B4-BE49-F238E27FC236}">
                        <a16:creationId xmlns:a16="http://schemas.microsoft.com/office/drawing/2014/main" id="{7B61F321-5EAB-4D29-AED8-D81F86DC04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74836" y="2129102"/>
                    <a:ext cx="936000" cy="936000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>
                    <a:extLst>
                      <a:ext uri="{FF2B5EF4-FFF2-40B4-BE49-F238E27FC236}">
                        <a16:creationId xmlns:a16="http://schemas.microsoft.com/office/drawing/2014/main" id="{0EE54597-A62D-45C6-AD54-6E0A343CCF3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73484" y="3198664"/>
                    <a:ext cx="937352" cy="936000"/>
                  </a:xfrm>
                  <a:prstGeom prst="rect">
                    <a:avLst/>
                  </a:prstGeom>
                </p:spPr>
              </p:pic>
              <p:pic>
                <p:nvPicPr>
                  <p:cNvPr id="53" name="Picture 52">
                    <a:extLst>
                      <a:ext uri="{FF2B5EF4-FFF2-40B4-BE49-F238E27FC236}">
                        <a16:creationId xmlns:a16="http://schemas.microsoft.com/office/drawing/2014/main" id="{0A429047-257C-4542-A152-6E2822E43BE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78799" y="4268226"/>
                    <a:ext cx="934648" cy="93600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7FFAB16A-D690-48CD-A84F-7E346014E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2427" y="4297620"/>
              <a:ext cx="937352" cy="9360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9F5BCF46-51C8-4382-B8F9-F0A558899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3627" y="4298122"/>
              <a:ext cx="937378" cy="936000"/>
            </a:xfrm>
            <a:prstGeom prst="rect">
              <a:avLst/>
            </a:prstGeom>
          </p:spPr>
        </p:pic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C8562402-9727-2C47-81B5-360E5404D311}"/>
              </a:ext>
            </a:extLst>
          </p:cNvPr>
          <p:cNvSpPr txBox="1">
            <a:spLocks/>
          </p:cNvSpPr>
          <p:nvPr/>
        </p:nvSpPr>
        <p:spPr>
          <a:xfrm>
            <a:off x="735171" y="402654"/>
            <a:ext cx="9223058" cy="559371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52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52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52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52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52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504200" algn="ctr" rtl="0" fontAlgn="base">
              <a:spcBef>
                <a:spcPct val="0"/>
              </a:spcBef>
              <a:spcAft>
                <a:spcPct val="0"/>
              </a:spcAft>
              <a:defRPr sz="4852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008400" algn="ctr" rtl="0" fontAlgn="base">
              <a:spcBef>
                <a:spcPct val="0"/>
              </a:spcBef>
              <a:spcAft>
                <a:spcPct val="0"/>
              </a:spcAft>
              <a:defRPr sz="4852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512600" algn="ctr" rtl="0" fontAlgn="base">
              <a:spcBef>
                <a:spcPct val="0"/>
              </a:spcBef>
              <a:spcAft>
                <a:spcPct val="0"/>
              </a:spcAft>
              <a:defRPr sz="4852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016801" algn="ctr" rtl="0" fontAlgn="base">
              <a:spcBef>
                <a:spcPct val="0"/>
              </a:spcBef>
              <a:spcAft>
                <a:spcPct val="0"/>
              </a:spcAft>
              <a:defRPr sz="4852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GB" sz="2400" b="1" dirty="0">
                <a:solidFill>
                  <a:srgbClr val="035282"/>
                </a:solidFill>
                <a:latin typeface="+mn-lt"/>
              </a:rPr>
              <a:t>Our range of Employee Benefits…</a:t>
            </a:r>
          </a:p>
        </p:txBody>
      </p:sp>
    </p:spTree>
    <p:extLst>
      <p:ext uri="{BB962C8B-B14F-4D97-AF65-F5344CB8AC3E}">
        <p14:creationId xmlns:p14="http://schemas.microsoft.com/office/powerpoint/2010/main" val="1427775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k Brand Colour Palette">
      <a:dk1>
        <a:srgbClr val="000000"/>
      </a:dk1>
      <a:lt1>
        <a:srgbClr val="FFFFFF"/>
      </a:lt1>
      <a:dk2>
        <a:srgbClr val="222222"/>
      </a:dk2>
      <a:lt2>
        <a:srgbClr val="EAEAEA"/>
      </a:lt2>
      <a:accent1>
        <a:srgbClr val="23395E"/>
      </a:accent1>
      <a:accent2>
        <a:srgbClr val="51B9C3"/>
      </a:accent2>
      <a:accent3>
        <a:srgbClr val="0075BF"/>
      </a:accent3>
      <a:accent4>
        <a:srgbClr val="4B9EA3"/>
      </a:accent4>
      <a:accent5>
        <a:srgbClr val="F08700"/>
      </a:accent5>
      <a:accent6>
        <a:srgbClr val="FAE123"/>
      </a:accent6>
      <a:hlink>
        <a:srgbClr val="0074BE"/>
      </a:hlink>
      <a:folHlink>
        <a:srgbClr val="EB69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QWPS Template Report - with existing contract based scheme" id="{B465533E-05F9-4EA4-87E6-E351EFD299DA}" vid="{260BF6A8-A8A6-439E-B32F-AFA73645745B}"/>
    </a:ext>
  </a:extLst>
</a:theme>
</file>

<file path=ppt/theme/theme4.xml><?xml version="1.0" encoding="utf-8"?>
<a:theme xmlns:a="http://schemas.openxmlformats.org/drawingml/2006/main" name="2_Office Theme">
  <a:themeElements>
    <a:clrScheme name="Ink Brand Colour Palette">
      <a:dk1>
        <a:srgbClr val="000000"/>
      </a:dk1>
      <a:lt1>
        <a:srgbClr val="FFFFFF"/>
      </a:lt1>
      <a:dk2>
        <a:srgbClr val="222222"/>
      </a:dk2>
      <a:lt2>
        <a:srgbClr val="EAEAEA"/>
      </a:lt2>
      <a:accent1>
        <a:srgbClr val="23395E"/>
      </a:accent1>
      <a:accent2>
        <a:srgbClr val="51B9C3"/>
      </a:accent2>
      <a:accent3>
        <a:srgbClr val="0075BF"/>
      </a:accent3>
      <a:accent4>
        <a:srgbClr val="4B9EA3"/>
      </a:accent4>
      <a:accent5>
        <a:srgbClr val="F08700"/>
      </a:accent5>
      <a:accent6>
        <a:srgbClr val="FAE123"/>
      </a:accent6>
      <a:hlink>
        <a:srgbClr val="0074BE"/>
      </a:hlink>
      <a:folHlink>
        <a:srgbClr val="EB69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Ink Brand Colour Palette">
      <a:dk1>
        <a:srgbClr val="000000"/>
      </a:dk1>
      <a:lt1>
        <a:srgbClr val="FFFFFF"/>
      </a:lt1>
      <a:dk2>
        <a:srgbClr val="222222"/>
      </a:dk2>
      <a:lt2>
        <a:srgbClr val="EAEAEA"/>
      </a:lt2>
      <a:accent1>
        <a:srgbClr val="23395E"/>
      </a:accent1>
      <a:accent2>
        <a:srgbClr val="51B9C3"/>
      </a:accent2>
      <a:accent3>
        <a:srgbClr val="0075BF"/>
      </a:accent3>
      <a:accent4>
        <a:srgbClr val="4B9EA3"/>
      </a:accent4>
      <a:accent5>
        <a:srgbClr val="F08700"/>
      </a:accent5>
      <a:accent6>
        <a:srgbClr val="FAE123"/>
      </a:accent6>
      <a:hlink>
        <a:srgbClr val="0074BE"/>
      </a:hlink>
      <a:folHlink>
        <a:srgbClr val="EB69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k PPT Template 02" id="{D743F419-5377-8D48-9597-AEB730EB4F9C}" vid="{72396C2B-16EB-A943-B9B1-C4EB0CD27E1F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6435835EB5884792A6C1909E4D2315" ma:contentTypeVersion="12" ma:contentTypeDescription="Create a new document." ma:contentTypeScope="" ma:versionID="c9c41beb596281ecbc95fd1236c2bb4f">
  <xsd:schema xmlns:xsd="http://www.w3.org/2001/XMLSchema" xmlns:xs="http://www.w3.org/2001/XMLSchema" xmlns:p="http://schemas.microsoft.com/office/2006/metadata/properties" xmlns:ns2="0a4a2f61-967f-441d-ad44-ccd7121af53f" xmlns:ns3="fecce8d6-e937-411a-8f5e-24b18b67d4f9" targetNamespace="http://schemas.microsoft.com/office/2006/metadata/properties" ma:root="true" ma:fieldsID="f4125d187206f970b0995e24e20bc404" ns2:_="" ns3:_="">
    <xsd:import namespace="0a4a2f61-967f-441d-ad44-ccd7121af53f"/>
    <xsd:import namespace="fecce8d6-e937-411a-8f5e-24b18b67d4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a2f61-967f-441d-ad44-ccd7121af5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cce8d6-e937-411a-8f5e-24b18b67d4f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4507A3-A7C2-465F-A9B4-AEA13ED020A0}"/>
</file>

<file path=customXml/itemProps2.xml><?xml version="1.0" encoding="utf-8"?>
<ds:datastoreItem xmlns:ds="http://schemas.openxmlformats.org/officeDocument/2006/customXml" ds:itemID="{95A4431F-DF38-4560-AA7A-D35B810A85E1}"/>
</file>

<file path=customXml/itemProps3.xml><?xml version="1.0" encoding="utf-8"?>
<ds:datastoreItem xmlns:ds="http://schemas.openxmlformats.org/officeDocument/2006/customXml" ds:itemID="{20214F05-9438-46B5-90C1-B00BBDEC64D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18559</TotalTime>
  <Words>724</Words>
  <Application>Microsoft Macintosh PowerPoint</Application>
  <PresentationFormat>Custom</PresentationFormat>
  <Paragraphs>126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1_Office Theme</vt:lpstr>
      <vt:lpstr>9_Custom Design</vt:lpstr>
      <vt:lpstr>2_Office Theme</vt:lpstr>
      <vt:lpstr>3_Office Theme</vt:lpstr>
      <vt:lpstr>Developing an Employee Benefits strategy</vt:lpstr>
      <vt:lpstr>PowerPoint Presentation</vt:lpstr>
      <vt:lpstr>Employee Value Proposition (EVP)</vt:lpstr>
      <vt:lpstr>Employee Value Proposition (EVP)</vt:lpstr>
      <vt:lpstr>Shaping your post TPS Employee Benefits strategy – our golden rules.</vt:lpstr>
      <vt:lpstr>An overview of the working generations.</vt:lpstr>
      <vt:lpstr>Where are your Employee Benefits priorities?</vt:lpstr>
      <vt:lpstr>Different strategies for the working generations?</vt:lpstr>
      <vt:lpstr>PowerPoint Presentation</vt:lpstr>
      <vt:lpstr>PowerPoint Presentation</vt:lpstr>
      <vt:lpstr>How will you communicate your benefits to employees?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 you manage your  people more effectively</dc:title>
  <dc:creator>William Johnson</dc:creator>
  <cp:lastModifiedBy>Microsoft Office User</cp:lastModifiedBy>
  <cp:revision>58</cp:revision>
  <dcterms:created xsi:type="dcterms:W3CDTF">2019-12-17T18:14:10Z</dcterms:created>
  <dcterms:modified xsi:type="dcterms:W3CDTF">2021-04-20T14:19:17Z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2019-12-17T00:00:00Z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2019-12-17T00:00:00Z</vt:filetime>
  </property>
  <property fmtid="{D5CDD505-2E9C-101B-9397-08002B2CF9AE}" pid="5" name="ContentTypeId">
    <vt:lpwstr>0x010100976435835EB5884792A6C1909E4D2315</vt:lpwstr>
  </property>
</Properties>
</file>